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0132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A) Foot of a 47-year-old man showing wound infected with Sporolactobacillus laevolaticus, Marseille, France. B) Drainage of a cellulitis abscess. C) Extent to which the wound on the arch of the foot had healed 6 weeks after surgery and antimicrobial drug therapy. A color version of this figure is available online (http://wwwnc.cdc.gov/EID/article/21/11/15-1197-F1.htm).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Abat C, Kerbaj J, Dubourg G, Garcia V, Rolain J. Human Infection with Sporolactobacillus laevolacticus, Marseille, France. Emerg Infect Dis. 2015;21(11):2106-2108. https://doi.org/10.3201/eid2111.151197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Human Infection with Sporolactobacillus laevolacticus, Marseille, France</dc:title>
  <cp:lastModifiedBy/>
  <cp:revision>1</cp:revision>
  <dcterms:created xsi:type="dcterms:W3CDTF">2025-04-13T03:28:39.5551442Z</dcterms:created>
  <dcterms:modified xsi:type="dcterms:W3CDTF">2025-04-13T03:28:39.5551442Z</dcterms:modified>
  <dc:creator>C. Abat et al.</dc:creator>
  <cp:keywords>Sporolactobacillus laevolacticus, bacteria, human infection, blood, cellulitis, Marseille, France</cp:keywords>
  <dc:description>Presentation created from Figure of Human Infection with Sporolactobacillus laevolacticus, Marseille, France published in the Emerging Infectious Diseases journal volume 21, number 11.</dc:description>
  <cp:category>General</cp:category>
</cp:coreProperties>
</file>