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/Relationships>
</file>

<file path=ppt/presentation.xml><?xml version="1.0" encoding="utf-8"?>
<!--Generated by Spire.Presentation for .NET 4.11.12.10046--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r:id="rId1" id="2147483648"/>
  </p:sldMasterIdLst>
  <p:sldIdLst>
    <p:sldId r:id="rId2" id="25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21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3" Type="http://schemas.openxmlformats.org/officeDocument/2006/relationships/presProps" Target="presProps.xml" /><Relationship Id="rId4" Type="http://schemas.openxmlformats.org/officeDocument/2006/relationships/viewProps" Target="viewProps.xml" /><Relationship Id="rId5" Type="http://schemas.openxmlformats.org/officeDocument/2006/relationships/theme" Target="theme/theme1.xml" /><Relationship Id="rId6" Type="http://schemas.openxmlformats.org/officeDocument/2006/relationships/tableStyles" Target="tableStyles.xml" /><Relationship Id="rId7" Type="http://schemas.openxmlformats.org/officeDocument/2006/relationships/tags" Target="tags/tag1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/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1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/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/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/>
        <p:txBody>
          <a:bodyPr/>
          <a:lstStyle/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/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4" name="Date Placeholder 3"/>
          <p:cNvSpPr/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/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/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/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4" name="Date Placeholder 3"/>
          <p:cNvSpPr/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/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/>
        <p:txBody>
          <a:bodyPr/>
          <a:lstStyle/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/>
          <p:nvPr>
            <p:ph type="obj" idx="1"/>
          </p:nvPr>
        </p:nvSpPr>
        <p:spPr/>
        <p:txBody>
          <a:bodyPr/>
          <a:lstStyle/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4" name="Date Placeholder 3"/>
          <p:cNvSpPr/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/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/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1" smtClean="0"/>
              <a:t>Click to edit Master text styles</a:t>
            </a:r>
          </a:p>
        </p:txBody>
      </p:sp>
      <p:sp>
        <p:nvSpPr>
          <p:cNvPr id="4" name="Date Placeholder 3"/>
          <p:cNvSpPr/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/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/>
        <p:txBody>
          <a:bodyPr/>
          <a:lstStyle/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/>
          <p:nvPr>
            <p:ph type="obj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4" name="Content Placeholder 3"/>
          <p:cNvSpPr/>
          <p:nvPr>
            <p:ph type="obj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5" name="Date Placeholder 4"/>
          <p:cNvSpPr/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6" name="Footer Placeholder 5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/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/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1" smtClean="0"/>
              <a:t>Click to edit Master text styles</a:t>
            </a:r>
          </a:p>
        </p:txBody>
      </p:sp>
      <p:sp>
        <p:nvSpPr>
          <p:cNvPr id="4" name="Content Placeholder 3"/>
          <p:cNvSpPr/>
          <p:nvPr>
            <p:ph type="obj"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5" name="Text Placeholder 4"/>
          <p:cNvSpPr/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1" smtClean="0"/>
              <a:t>Click to edit Master text styles</a:t>
            </a:r>
          </a:p>
        </p:txBody>
      </p:sp>
      <p:sp>
        <p:nvSpPr>
          <p:cNvPr id="6" name="Content Placeholder 5"/>
          <p:cNvSpPr/>
          <p:nvPr>
            <p:ph type="obj"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7" name="Date Placeholder 6"/>
          <p:cNvSpPr/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8" name="Footer Placeholder 7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/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/>
        <p:txBody>
          <a:bodyPr/>
          <a:lstStyle/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/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4" name="Footer Placeholder 3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/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/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3" name="Footer Placeholder 2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/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/>
          <p:nvPr>
            <p:ph type="obj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4" name="Text Placeholder 3"/>
          <p:cNvSpPr/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1" smtClean="0"/>
              <a:t>Click to edit Master text styles</a:t>
            </a:r>
          </a:p>
        </p:txBody>
      </p:sp>
      <p:sp>
        <p:nvSpPr>
          <p:cNvPr id="5" name="Date Placeholder 4"/>
          <p:cNvSpPr/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6" name="Footer Placeholder 5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/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/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/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/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1" smtClean="0"/>
              <a:t>Click to edit Master text styles</a:t>
            </a:r>
          </a:p>
        </p:txBody>
      </p:sp>
      <p:sp>
        <p:nvSpPr>
          <p:cNvPr id="5" name="Date Placeholder 4"/>
          <p:cNvSpPr/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6" name="Footer Placeholder 5"/>
          <p:cNvSpPr/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/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4" name="Date Placeholder 3"/>
          <p:cNvSpPr/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/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/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/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fast"/>
  <p:timing>
    <p:tnLst>
      <p:par>
        <p:cTn id="1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.jpe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127000" y="127000"/>
            <a:ext cx="8890000" cy="381000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2000" b="1" dirty="1">
                <a:solidFill>
                  <a:srgbClr val="000000"/>
                </a:solidFill>
              </a:rPr>
              <a:t>Figure</a:t>
            </a:r>
          </a:p>
        </p:txBody>
      </p:sp>
      <p:pic>
        <p:nvPicPr>
          <p:cNvPr id="3" name="New pictur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762000" y="635000"/>
            <a:ext cx="7620000" cy="4013200"/>
          </a:xfrm>
          <a:prstGeom prst="rect"/>
          <a:noFill/>
          <a:ln>
            <a:noFill/>
          </a:ln>
        </p:spPr>
      </p:pic>
      <p:sp>
        <p:nvSpPr>
          <p:cNvPr id="4" name="New shape"/>
          <p:cNvSpPr/>
          <p:nvPr/>
        </p:nvSpPr>
        <p:spPr>
          <a:xfrm>
            <a:off x="127000" y="4953000"/>
            <a:ext cx="8890000" cy="1270000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7500" lnSpcReduction="20000"/>
          </a:bodyPr>
          <a:lstStyle/>
          <a:p>
            <a:pPr algn="l"/>
            <a:r>
              <a:rPr lang="en-US" dirty="1">
                <a:solidFill>
                  <a:srgbClr val="000000"/>
                </a:solidFill>
              </a:rPr>
              <a:t>Figure. A) Foot of a 47-year-old man showing wound infected with Sporolactobacillus laevolaticus, Marseille, France. B) Drainage of a cellulitis abscess. C) Extent to which the wound on the arch of the foot had healed 6 weeks after surgery and antimicrobial drug therapy. A color version of this figure is available online (http://wwwnc.cdc.gov/EID/article/21/11/15-1197-F1.htm).</a:t>
            </a:r>
          </a:p>
        </p:txBody>
      </p:sp>
      <p:sp>
        <p:nvSpPr>
          <p:cNvPr id="5" name="New shape"/>
          <p:cNvSpPr/>
          <p:nvPr/>
        </p:nvSpPr>
        <p:spPr>
          <a:xfrm>
            <a:off x="127000" y="6223000"/>
            <a:ext cx="8890000" cy="381000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62500" lnSpcReduction="20000"/>
          </a:bodyPr>
          <a:lstStyle/>
          <a:p>
            <a:pPr algn="l"/>
            <a:r>
              <a:rPr lang="en-US" dirty="1">
                <a:solidFill>
                  <a:srgbClr val="000000"/>
                </a:solidFill>
              </a:rPr>
              <a:t>Abat C, Kerbaj J, Dubourg G, Garcia V, Rolain J. Human Infection with Sporolactobacillus laevolacticus, Marseille, France. Emerg Infect Dis. 2015;21(11):2106-2108. https://doi.org/10.3201/eid2111.151197</a:t>
            </a: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10.0.20348.0"/>
  <p:tag name="AS_RELEASE_DATE" val="2013.12.17"/>
  <p:tag name="AS_TITLE" val="Spire.Presentation for .NET "/>
  <p:tag name="AS_VERSION" val="2.1.0.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Uigh" typeface="Microsoft Uighur"/>
        <a:font script="Beng" typeface="Vrinda"/>
        <a:font script="Thai" typeface="Angsan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Times New Roman"/>
        <a:font script="Arab" typeface="Times New Roman"/>
        <a:font script="Hebr" typeface="Times New Roman"/>
        <a:font script="Telu" typeface="Gautami"/>
        <a:font script="Ethi" typeface="Nyala"/>
        <a:font script="Jpan" typeface="ＭＳ Ｐゴシック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MoolBoran"/>
        <a:font script="Hant" typeface="新細明體"/>
        <a:font script="Laoo" typeface="DokChampa"/>
        <a:font script="Mong" typeface="Mongolian Baiti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ajorFont>
      <a:minorFont>
        <a:latin typeface="Calibri"/>
        <a:ea typeface=""/>
        <a:cs typeface=""/>
        <a:font script="Uigh" typeface="Microsoft Uighur"/>
        <a:font script="Beng" typeface="Vrinda"/>
        <a:font script="Thai" typeface="Cordi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Arial"/>
        <a:font script="Arab" typeface="Arial"/>
        <a:font script="Hebr" typeface="Arial"/>
        <a:font script="Telu" typeface="Gautami"/>
        <a:font script="Ethi" typeface="Nyala"/>
        <a:font script="Jpan" typeface="ＭＳ Ｐゴシック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DaunPenh"/>
        <a:font script="Hant" typeface="新細明體"/>
        <a:font script="Laoo" typeface="DokChampa"/>
        <a:font script="Mong" typeface="Mongolian Baiti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 prst="circ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Application>Emerging Infectious Diseases journal</Application>
  <PresentationFormat>全屏显示(4:3)</PresentationFormat>
  <Slides>1</Slide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LinksUpToDate>false</LinksUpToDate>
  <SharedDoc>false</SharedDoc>
  <HyperlinksChanged>false</HyperlinksChanged>
  <AppVersion>14.0000</AppVersion>
  <Company>Emerging Infectious Diseases journal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- Human Infection with Sporolactobacillus laevolacticus, Marseille, France</dc:title>
  <cp:lastModifiedBy/>
  <cp:revision>1</cp:revision>
  <dcterms:created xsi:type="dcterms:W3CDTF">2025-04-13T03:28:39.5551442Z</dcterms:created>
  <dcterms:modified xsi:type="dcterms:W3CDTF">2025-04-13T03:28:39.5551442Z</dcterms:modified>
  <dc:creator>C. Abat et al.</dc:creator>
  <cp:keywords>Sporolactobacillus laevolacticus, bacteria, human infection, blood, cellulitis, Marseille, France</cp:keywords>
  <dc:description>Presentation created from Figure of Human Infection with Sporolactobacillus laevolacticus, Marseille, France published in the Emerging Infectious Diseases journal volume 21, number 11.</dc:description>
  <cp:category>General</cp:category>
</cp:coreProperties>
</file>