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3448050" y="635000"/>
            <a:ext cx="2247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l"/>
            <a:r>
              <a:rPr lang="en-US" dirty="1">
                <a:solidFill>
                  <a:srgbClr val="000000"/>
                </a:solidFill>
              </a:rPr>
              <a:t>Figure 1. Maximum-likelihood phylogeny generated with all West Nile virus sequences from New York, Virginia, Georgia, Illinois, North Dakota, South Dakota, Texas, and Colorado (n = 379) in study of terrestrial bird migration and West Nile virus circulation, United States. Sequence names include the 2-letter state abbreviation to indicate the origin of isolation, followed by the year. Multiple isolates collected from the same state within the same year are differentiated by letter. GenBank accession numbers are provided for all taxa that were not sequenced in this study. Scale bar indicates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Swetnam D, Widen SG, Wood TG, Reyna M, Wilkerson L, Debboun M, et al. Terrestrial Bird Migration and West Nile Virus Circulation, United States. Emerg Infect Dis. 2018;24(12):2184-2194. https://doi.org/10.3201/eid2412.180382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Terrestrial Bird Migration and West Nile Virus Circulation, United States</dc:title>
  <cp:lastModifiedBy/>
  <cp:revision>1</cp:revision>
  <dcterms:created xsi:type="dcterms:W3CDTF">2025-02-03T06:03:59.4046938Z</dcterms:created>
  <dcterms:modified xsi:type="dcterms:W3CDTF">2025-02-03T06:03:59.4046938Z</dcterms:modified>
  <dc:creator>D. Swetnam et al.</dc:creator>
  <cp:keywords>West Nile virus, bird migration, phylogeography, emerging pathogens, viruses, terrestrial birds, United States, vector-borne infections, zoonoses</cp:keywords>
  <dc:description>Presentation created from Figure 1 of Terrestrial Bird Migration and West Nile Virus Circulation, United States published in the Emerging Infectious Diseases journal volume 24, number 12.</dc:description>
  <cp:category>General</cp:category>
</cp:coreProperties>
</file>