
<file path=[Content_Types].xml><?xml version="1.0" encoding="utf-8"?>
<Types xmlns="http://schemas.openxmlformats.org/package/2006/content-types">
  <Default Extension="rels" ContentType="application/vnd.openxmlformats-package.relationships+xml"/>
  <Default Extension="jpeg" ContentType="image/jpeg"/>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Generated by Spire.Presentation for .NET 4.11.12.10046-->
<p:presentation xmlns:a="http://schemas.openxmlformats.org/drawingml/2006/main" xmlns:r="http://schemas.openxmlformats.org/officeDocument/2006/relationships" xmlns:p="http://schemas.openxmlformats.org/presentationml/2006/main" saveSubsetFonts="1">
  <p:sldMasterIdLst>
    <p:sldMasterId r:id="rId1" id="2147483648"/>
  </p:sldMasterIdLst>
  <p:sldIdLst>
    <p:sldId r:id="rId2" id="256"/>
  </p:sldIdLst>
  <p:sldSz cx="9144000" cy="6858000" type="screen4x3"/>
  <p:notesSz cx="6858000" cy="9144000"/>
  <p:custDataLst>
    <p:tags r:id="rId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21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slide" Target="slides/slide1.xml" /><Relationship Id="rId3" Type="http://schemas.openxmlformats.org/officeDocument/2006/relationships/presProps" Target="presProps.xml" /><Relationship Id="rId4" Type="http://schemas.openxmlformats.org/officeDocument/2006/relationships/viewProps" Target="viewProps.xml" /><Relationship Id="rId5" Type="http://schemas.openxmlformats.org/officeDocument/2006/relationships/theme" Target="theme/theme1.xml" /><Relationship Id="rId6" Type="http://schemas.openxmlformats.org/officeDocument/2006/relationships/tableStyles" Target="tableStyles.xml" /><Relationship Id="rId7" Type="http://schemas.openxmlformats.org/officeDocument/2006/relationships/tags" Target="tags/tag1.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p:nvPr>
            <p:ph type="ctrTitle"/>
          </p:nvPr>
        </p:nvSpPr>
        <p:spPr>
          <a:xfrm>
            <a:off x="685800" y="2130425"/>
            <a:ext cx="7772400" cy="1470025"/>
          </a:xfrm>
        </p:spPr>
        <p:txBody>
          <a:bodyPr/>
          <a:lstStyle/>
          <a:p>
            <a:r>
              <a:rPr lang="en-US" dirty="1" smtClean="0"/>
              <a:t>Click to edit Master title style</a:t>
            </a:r>
            <a:endParaRPr lang="en-US"/>
          </a:p>
        </p:txBody>
      </p:sp>
      <p:sp>
        <p:nvSpPr>
          <p:cNvPr id="3" name="Subtitle 2"/>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1" smtClean="0"/>
              <a:t>Click to edit Master subtitle style</a:t>
            </a:r>
            <a:endParaRPr lang="en-US"/>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1" smtClean="0"/>
              <a:t>Click to edit Master title style</a:t>
            </a:r>
            <a:endParaRPr lang="en-US"/>
          </a:p>
        </p:txBody>
      </p:sp>
      <p:sp>
        <p:nvSpPr>
          <p:cNvPr id="3" name="Vertical Text Placeholder 2"/>
          <p:cNvSpPr/>
          <p:nvPr>
            <p:ph type="body" orient="vert" idx="1"/>
          </p:nvPr>
        </p:nvSpPr>
        <p:spPr/>
        <p:txBody>
          <a:bodyPr vert="eaVert"/>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p:nvPr>
            <p:ph type="title" orient="vert"/>
          </p:nvPr>
        </p:nvSpPr>
        <p:spPr>
          <a:xfrm>
            <a:off x="6629400" y="274638"/>
            <a:ext cx="2057400" cy="5851525"/>
          </a:xfrm>
        </p:spPr>
        <p:txBody>
          <a:bodyPr vert="eaVert"/>
          <a:lstStyle/>
          <a:p>
            <a:r>
              <a:rPr lang="en-US" dirty="1" smtClean="0"/>
              <a:t>Click to edit Master title style</a:t>
            </a:r>
            <a:endParaRPr lang="en-US"/>
          </a:p>
        </p:txBody>
      </p:sp>
      <p:sp>
        <p:nvSpPr>
          <p:cNvPr id="3" name="Vertical Text Placeholder 2"/>
          <p:cNvSpPr/>
          <p:nvPr>
            <p:ph type="body" orient="vert" idx="1"/>
          </p:nvPr>
        </p:nvSpPr>
        <p:spPr>
          <a:xfrm>
            <a:off x="457200" y="274638"/>
            <a:ext cx="6019800" cy="5851525"/>
          </a:xfrm>
        </p:spPr>
        <p:txBody>
          <a:bodyPr vert="eaVert"/>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1" smtClean="0"/>
              <a:t>Click to edit Master title style</a:t>
            </a:r>
            <a:endParaRPr lang="en-US"/>
          </a:p>
        </p:txBody>
      </p:sp>
      <p:sp>
        <p:nvSpPr>
          <p:cNvPr id="3" name="Content Placeholder 2"/>
          <p:cNvSpPr/>
          <p:nvPr>
            <p:ph type="obj" idx="1"/>
          </p:nvPr>
        </p:nvSpPr>
        <p:spPr/>
        <p:txBody>
          <a:body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p:nvPr>
            <p:ph type="title"/>
          </p:nvPr>
        </p:nvSpPr>
        <p:spPr>
          <a:xfrm>
            <a:off x="722313" y="4406900"/>
            <a:ext cx="7772400" cy="1362075"/>
          </a:xfrm>
        </p:spPr>
        <p:txBody>
          <a:bodyPr anchor="t"/>
          <a:lstStyle>
            <a:lvl1pPr algn="l">
              <a:defRPr sz="4000" b="1" cap="all"/>
            </a:lvl1pPr>
          </a:lstStyle>
          <a:p>
            <a:r>
              <a:rPr lang="en-US" dirty="1" smtClean="0"/>
              <a:t>Click to edit Master title style</a:t>
            </a:r>
            <a:endParaRPr lang="en-US"/>
          </a:p>
        </p:txBody>
      </p:sp>
      <p:sp>
        <p:nvSpPr>
          <p:cNvPr id="3" name="Text Placeholder 2"/>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1" smtClean="0"/>
              <a:t>Click to edit Master text styles</a:t>
            </a:r>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1" smtClean="0"/>
              <a:t>Click to edit Master title style</a:t>
            </a:r>
            <a:endParaRPr lang="en-US"/>
          </a:p>
        </p:txBody>
      </p:sp>
      <p:sp>
        <p:nvSpPr>
          <p:cNvPr id="3" name="Content Placeholder 2"/>
          <p:cNvSpPr/>
          <p:nvPr>
            <p:ph type="obj"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Content Placeholder 3"/>
          <p:cNvSpPr/>
          <p:nvPr>
            <p:ph type="obj"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5" name="Date Placeholder 4"/>
          <p:cNvSpPr/>
          <p:nvPr>
            <p:ph type="dt" sz="half" idx="10"/>
          </p:nvPr>
        </p:nvSpPr>
        <p:spPr/>
        <p:txBody>
          <a:bodyPr/>
          <a:lstStyle/>
          <a:p>
            <a:fld id="{E8FD0B7A-F5DD-4F40-B4CB-3B2C354B893A}" type="datetimeFigureOut">
              <a:rPr lang="en-US" smtClean="0"/>
              <a:t>3/4/2014</a:t>
            </a:fld>
            <a:endParaRPr lang="en-US"/>
          </a:p>
        </p:txBody>
      </p:sp>
      <p:sp>
        <p:nvSpPr>
          <p:cNvPr id="6" name="Footer Placeholder 5"/>
          <p:cNvSpPr/>
          <p:nvPr>
            <p:ph type="ftr" sz="quarter" idx="11"/>
          </p:nvPr>
        </p:nvSpPr>
        <p:spPr/>
        <p:txBody>
          <a:bodyPr/>
          <a:lstStyle/>
          <a:p>
            <a:endParaRPr lang="en-US"/>
          </a:p>
        </p:txBody>
      </p:sp>
      <p:sp>
        <p:nvSpPr>
          <p:cNvPr id="7" name="Slide Number Placeholder 6"/>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p:nvPr>
            <p:ph type="title"/>
          </p:nvPr>
        </p:nvSpPr>
        <p:spPr/>
        <p:txBody>
          <a:bodyPr/>
          <a:lstStyle>
            <a:lvl1pPr>
              <a:defRPr/>
            </a:lvl1pPr>
          </a:lstStyle>
          <a:p>
            <a:r>
              <a:rPr lang="en-US" dirty="1" smtClean="0"/>
              <a:t>Click to edit Master title style</a:t>
            </a:r>
            <a:endParaRPr lang="en-US"/>
          </a:p>
        </p:txBody>
      </p:sp>
      <p:sp>
        <p:nvSpPr>
          <p:cNvPr id="3" name="Text Placeholder 2"/>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smtClean="0"/>
              <a:t>Click to edit Master text styles</a:t>
            </a:r>
          </a:p>
        </p:txBody>
      </p:sp>
      <p:sp>
        <p:nvSpPr>
          <p:cNvPr id="4" name="Content Placeholder 3"/>
          <p:cNvSpPr/>
          <p:nvPr>
            <p:ph type="obj"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5" name="Text Placeholder 4"/>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smtClean="0"/>
              <a:t>Click to edit Master text styles</a:t>
            </a:r>
          </a:p>
        </p:txBody>
      </p:sp>
      <p:sp>
        <p:nvSpPr>
          <p:cNvPr id="6" name="Content Placeholder 5"/>
          <p:cNvSpPr/>
          <p:nvPr>
            <p:ph type="obj"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7" name="Date Placeholder 6"/>
          <p:cNvSpPr/>
          <p:nvPr>
            <p:ph type="dt" sz="half" idx="10"/>
          </p:nvPr>
        </p:nvSpPr>
        <p:spPr/>
        <p:txBody>
          <a:bodyPr/>
          <a:lstStyle/>
          <a:p>
            <a:fld id="{E8FD0B7A-F5DD-4F40-B4CB-3B2C354B893A}" type="datetimeFigureOut">
              <a:rPr lang="en-US" smtClean="0"/>
              <a:t>3/4/2014</a:t>
            </a:fld>
            <a:endParaRPr lang="en-US"/>
          </a:p>
        </p:txBody>
      </p:sp>
      <p:sp>
        <p:nvSpPr>
          <p:cNvPr id="8" name="Footer Placeholder 7"/>
          <p:cNvSpPr/>
          <p:nvPr>
            <p:ph type="ftr" sz="quarter" idx="11"/>
          </p:nvPr>
        </p:nvSpPr>
        <p:spPr/>
        <p:txBody>
          <a:bodyPr/>
          <a:lstStyle/>
          <a:p>
            <a:endParaRPr lang="en-US"/>
          </a:p>
        </p:txBody>
      </p:sp>
      <p:sp>
        <p:nvSpPr>
          <p:cNvPr id="9" name="Slide Number Placeholder 8"/>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1" smtClean="0"/>
              <a:t>Click to edit Master title style</a:t>
            </a:r>
            <a:endParaRPr lang="en-US"/>
          </a:p>
        </p:txBody>
      </p:sp>
      <p:sp>
        <p:nvSpPr>
          <p:cNvPr id="3" name="Date Placeholder 2"/>
          <p:cNvSpPr/>
          <p:nvPr>
            <p:ph type="dt" sz="half" idx="10"/>
          </p:nvPr>
        </p:nvSpPr>
        <p:spPr/>
        <p:txBody>
          <a:bodyPr/>
          <a:lstStyle/>
          <a:p>
            <a:fld id="{E8FD0B7A-F5DD-4F40-B4CB-3B2C354B893A}" type="datetimeFigureOut">
              <a:rPr lang="en-US" smtClean="0"/>
              <a:t>3/4/2014</a:t>
            </a:fld>
            <a:endParaRPr lang="en-US"/>
          </a:p>
        </p:txBody>
      </p:sp>
      <p:sp>
        <p:nvSpPr>
          <p:cNvPr id="4" name="Footer Placeholder 3"/>
          <p:cNvSpPr/>
          <p:nvPr>
            <p:ph type="ftr" sz="quarter" idx="11"/>
          </p:nvPr>
        </p:nvSpPr>
        <p:spPr/>
        <p:txBody>
          <a:bodyPr/>
          <a:lstStyle/>
          <a:p>
            <a:endParaRPr lang="en-US"/>
          </a:p>
        </p:txBody>
      </p:sp>
      <p:sp>
        <p:nvSpPr>
          <p:cNvPr id="5" name="Slide Number Placeholder 4"/>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p:nvPr>
            <p:ph type="dt" sz="half" idx="10"/>
          </p:nvPr>
        </p:nvSpPr>
        <p:spPr/>
        <p:txBody>
          <a:bodyPr/>
          <a:lstStyle/>
          <a:p>
            <a:fld id="{E8FD0B7A-F5DD-4F40-B4CB-3B2C354B893A}" type="datetimeFigureOut">
              <a:rPr lang="en-US" smtClean="0"/>
              <a:t>3/4/2014</a:t>
            </a:fld>
            <a:endParaRPr lang="en-US"/>
          </a:p>
        </p:txBody>
      </p:sp>
      <p:sp>
        <p:nvSpPr>
          <p:cNvPr id="3" name="Footer Placeholder 2"/>
          <p:cNvSpPr/>
          <p:nvPr>
            <p:ph type="ftr" sz="quarter" idx="11"/>
          </p:nvPr>
        </p:nvSpPr>
        <p:spPr/>
        <p:txBody>
          <a:bodyPr/>
          <a:lstStyle/>
          <a:p>
            <a:endParaRPr lang="en-US"/>
          </a:p>
        </p:txBody>
      </p:sp>
      <p:sp>
        <p:nvSpPr>
          <p:cNvPr id="4" name="Slide Number Placeholder 3"/>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p:nvPr>
            <p:ph type="title"/>
          </p:nvPr>
        </p:nvSpPr>
        <p:spPr>
          <a:xfrm>
            <a:off x="457200" y="273050"/>
            <a:ext cx="3008313" cy="1162050"/>
          </a:xfrm>
        </p:spPr>
        <p:txBody>
          <a:bodyPr anchor="b"/>
          <a:lstStyle>
            <a:lvl1pPr algn="l">
              <a:defRPr sz="2000" b="1"/>
            </a:lvl1pPr>
          </a:lstStyle>
          <a:p>
            <a:r>
              <a:rPr lang="en-US" dirty="1" smtClean="0"/>
              <a:t>Click to edit Master title style</a:t>
            </a:r>
            <a:endParaRPr lang="en-US"/>
          </a:p>
        </p:txBody>
      </p:sp>
      <p:sp>
        <p:nvSpPr>
          <p:cNvPr id="3" name="Content Placeholder 2"/>
          <p:cNvSpPr/>
          <p:nvPr>
            <p:ph type="obj"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Text Placeholder 3"/>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1" smtClean="0"/>
              <a:t>Click to edit Master text styles</a:t>
            </a:r>
          </a:p>
        </p:txBody>
      </p:sp>
      <p:sp>
        <p:nvSpPr>
          <p:cNvPr id="5" name="Date Placeholder 4"/>
          <p:cNvSpPr/>
          <p:nvPr>
            <p:ph type="dt" sz="half" idx="10"/>
          </p:nvPr>
        </p:nvSpPr>
        <p:spPr/>
        <p:txBody>
          <a:bodyPr/>
          <a:lstStyle/>
          <a:p>
            <a:fld id="{E8FD0B7A-F5DD-4F40-B4CB-3B2C354B893A}" type="datetimeFigureOut">
              <a:rPr lang="en-US" smtClean="0"/>
              <a:t>3/4/2014</a:t>
            </a:fld>
            <a:endParaRPr lang="en-US"/>
          </a:p>
        </p:txBody>
      </p:sp>
      <p:sp>
        <p:nvSpPr>
          <p:cNvPr id="6" name="Footer Placeholder 5"/>
          <p:cNvSpPr/>
          <p:nvPr>
            <p:ph type="ftr" sz="quarter" idx="11"/>
          </p:nvPr>
        </p:nvSpPr>
        <p:spPr/>
        <p:txBody>
          <a:bodyPr/>
          <a:lstStyle/>
          <a:p>
            <a:endParaRPr lang="en-US"/>
          </a:p>
        </p:txBody>
      </p:sp>
      <p:sp>
        <p:nvSpPr>
          <p:cNvPr id="7" name="Slide Number Placeholder 6"/>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p:nvPr>
            <p:ph type="title"/>
          </p:nvPr>
        </p:nvSpPr>
        <p:spPr>
          <a:xfrm>
            <a:off x="1792288" y="4800600"/>
            <a:ext cx="5486400" cy="566738"/>
          </a:xfrm>
        </p:spPr>
        <p:txBody>
          <a:bodyPr anchor="b"/>
          <a:lstStyle>
            <a:lvl1pPr algn="l">
              <a:defRPr sz="2000" b="1"/>
            </a:lvl1pPr>
          </a:lstStyle>
          <a:p>
            <a:r>
              <a:rPr lang="en-US" dirty="1" smtClean="0"/>
              <a:t>Click to edit Master title style</a:t>
            </a:r>
            <a:endParaRPr lang="en-US"/>
          </a:p>
        </p:txBody>
      </p:sp>
      <p:sp>
        <p:nvSpPr>
          <p:cNvPr id="3" name="Picture Placeholder 2"/>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1" smtClean="0"/>
              <a:t>Click to edit Master text styles</a:t>
            </a:r>
          </a:p>
        </p:txBody>
      </p:sp>
      <p:sp>
        <p:nvSpPr>
          <p:cNvPr id="5" name="Date Placeholder 4"/>
          <p:cNvSpPr/>
          <p:nvPr>
            <p:ph type="dt" sz="half" idx="10"/>
          </p:nvPr>
        </p:nvSpPr>
        <p:spPr/>
        <p:txBody>
          <a:bodyPr/>
          <a:lstStyle/>
          <a:p>
            <a:fld id="{E8FD0B7A-F5DD-4F40-B4CB-3B2C354B893A}" type="datetimeFigureOut">
              <a:rPr lang="en-US" smtClean="0"/>
              <a:t>3/4/2014</a:t>
            </a:fld>
            <a:endParaRPr lang="en-US"/>
          </a:p>
        </p:txBody>
      </p:sp>
      <p:sp>
        <p:nvSpPr>
          <p:cNvPr id="6" name="Footer Placeholder 5"/>
          <p:cNvSpPr/>
          <p:nvPr>
            <p:ph type="ftr" sz="quarter" idx="11"/>
          </p:nvPr>
        </p:nvSpPr>
        <p:spPr/>
        <p:txBody>
          <a:bodyPr/>
          <a:lstStyle/>
          <a:p>
            <a:endParaRPr lang="en-US"/>
          </a:p>
        </p:txBody>
      </p:sp>
      <p:sp>
        <p:nvSpPr>
          <p:cNvPr id="7" name="Slide Number Placeholder 6"/>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
    <p:bg>
      <p:bgRef idx="1001">
        <a:schemeClr val="bg1"/>
      </p:bgRef>
    </p:bg>
    <p:spTree>
      <p:nvGrpSpPr>
        <p:cNvPr id="1" name=""/>
        <p:cNvGrpSpPr/>
        <p:nvPr/>
      </p:nvGrpSpPr>
      <p:grpSpPr>
        <a:xfrm>
          <a:off x="0" y="0"/>
          <a:ext cx="0" cy="0"/>
          <a:chOff x="0" y="0"/>
          <a:chExt cx="0" cy="0"/>
        </a:xfrm>
      </p:grpSpPr>
      <p:sp>
        <p:nvSpPr>
          <p:cNvPr id="2" name="Title Placeholder 1"/>
          <p:cNvSpPr/>
          <p:nvPr>
            <p:ph type="title"/>
          </p:nvPr>
        </p:nvSpPr>
        <p:spPr>
          <a:xfrm>
            <a:off x="457200" y="274638"/>
            <a:ext cx="8229600" cy="1143000"/>
          </a:xfrm>
          <a:prstGeom prst="rect"/>
        </p:spPr>
        <p:txBody>
          <a:bodyPr vert="horz" lIns="91440" tIns="45720" rIns="91440" bIns="45720" rtlCol="0" anchor="ctr">
            <a:normAutofit/>
          </a:bodyPr>
          <a:lstStyle/>
          <a:p>
            <a:r>
              <a:rPr lang="en-US" dirty="1" smtClean="0"/>
              <a:t>Click to edit Master title style</a:t>
            </a:r>
            <a:endParaRPr lang="en-US"/>
          </a:p>
        </p:txBody>
      </p:sp>
      <p:sp>
        <p:nvSpPr>
          <p:cNvPr id="3" name="Text Placeholder 2"/>
          <p:cNvSpPr/>
          <p:nvPr>
            <p:ph type="body" idx="1"/>
          </p:nvPr>
        </p:nvSpPr>
        <p:spPr>
          <a:xfrm>
            <a:off x="457200" y="1600200"/>
            <a:ext cx="8229600" cy="4525963"/>
          </a:xfrm>
          <a:prstGeom prst="rect"/>
        </p:spPr>
        <p:txBody>
          <a:bodyPr vert="horz" lIns="91440" tIns="45720" rIns="91440" bIns="45720" rtlCol="0">
            <a:normAutofit/>
          </a:body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Date Placeholder 3"/>
          <p:cNvSpPr/>
          <p:nvPr>
            <p:ph type="dt" sz="half" idx="2"/>
          </p:nvPr>
        </p:nvSpPr>
        <p:spPr>
          <a:xfrm>
            <a:off x="457200" y="6356350"/>
            <a:ext cx="2133600" cy="365125"/>
          </a:xfrm>
          <a:prstGeom prst="rect"/>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t>3/4/2014</a:t>
            </a:fld>
            <a:endParaRPr lang="en-US"/>
          </a:p>
        </p:txBody>
      </p:sp>
      <p:sp>
        <p:nvSpPr>
          <p:cNvPr id="5" name="Footer Placeholder 4"/>
          <p:cNvSpPr/>
          <p:nvPr>
            <p:ph type="ftr" sz="quarter" idx="3"/>
          </p:nvPr>
        </p:nvSpPr>
        <p:spPr>
          <a:xfrm>
            <a:off x="3124200" y="6356350"/>
            <a:ext cx="2895600" cy="365125"/>
          </a:xfrm>
          <a:prstGeom prst="rect"/>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p:nvPr>
            <p:ph type="sldNum" sz="quarter" idx="4"/>
          </p:nvPr>
        </p:nvSpPr>
        <p:spPr>
          <a:xfrm>
            <a:off x="6553200" y="6356350"/>
            <a:ext cx="2133600" cy="365125"/>
          </a:xfrm>
          <a:prstGeom prst="rect"/>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fast"/>
  <p:timing>
    <p:tnLst>
      <p:par>
        <p:cTn id="1"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image" Target="../media/image1.jpeg" /></Relationships>
</file>

<file path=ppt/slides/slide1.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New shape"/>
          <p:cNvSpPr/>
          <p:nvPr/>
        </p:nvSpPr>
        <p:spPr>
          <a:xfrm>
            <a:off x="127000" y="127000"/>
            <a:ext cx="8890000" cy="381000"/>
          </a:xfrm>
          <a:prstGeom prst="rect"/>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000" b="1" dirty="1">
                <a:solidFill>
                  <a:srgbClr val="000000"/>
                </a:solidFill>
              </a:rPr>
              <a:t>Figure 1</a:t>
            </a:r>
          </a:p>
        </p:txBody>
      </p:sp>
      <p:pic>
        <p:nvPicPr>
          <p:cNvPr id="3" name="New picture"/>
          <p:cNvPicPr/>
          <p:nvPr/>
        </p:nvPicPr>
        <p:blipFill>
          <a:blip r:embed="rId2"/>
          <a:srcRect/>
          <a:stretch>
            <a:fillRect/>
          </a:stretch>
        </p:blipFill>
        <p:spPr>
          <a:xfrm>
            <a:off x="3448050" y="635000"/>
            <a:ext cx="2247900" cy="4318000"/>
          </a:xfrm>
          <a:prstGeom prst="rect"/>
          <a:noFill/>
          <a:ln>
            <a:noFill/>
          </a:ln>
        </p:spPr>
      </p:pic>
      <p:sp>
        <p:nvSpPr>
          <p:cNvPr id="4" name="New shape"/>
          <p:cNvSpPr/>
          <p:nvPr/>
        </p:nvSpPr>
        <p:spPr>
          <a:xfrm>
            <a:off x="127000" y="4953000"/>
            <a:ext cx="8890000" cy="1270000"/>
          </a:xfrm>
          <a:prstGeom prst="rect"/>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20000"/>
          </a:bodyPr>
          <a:lstStyle/>
          <a:p>
            <a:pPr algn="l"/>
            <a:r>
              <a:rPr lang="en-US" dirty="1">
                <a:solidFill>
                  <a:srgbClr val="000000"/>
                </a:solidFill>
              </a:rPr>
              <a:t>Figure 1. Maximum-likelihood phylogeny generated with all West Nile virus sequences from New York, Virginia, Georgia, Illinois, North Dakota, South Dakota, Texas, and Colorado (n = 379) in study of terrestrial bird migration and West Nile virus circulation, United States. Sequence names include the 2-letter state abbreviation to indicate the origin of isolation, followed by the year. Multiple isolates collected from the same state within the same year are differentiated by letter. GenBank accession numbers are provided for all taxa that were not sequenced in this study. Scale bar indicates nucleotide substitutions per site.</a:t>
            </a:r>
          </a:p>
        </p:txBody>
      </p:sp>
      <p:sp>
        <p:nvSpPr>
          <p:cNvPr id="5" name="New shape"/>
          <p:cNvSpPr/>
          <p:nvPr/>
        </p:nvSpPr>
        <p:spPr>
          <a:xfrm>
            <a:off x="127000" y="6223000"/>
            <a:ext cx="8890000" cy="381000"/>
          </a:xfrm>
          <a:prstGeom prst="rect"/>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2500" lnSpcReduction="20000"/>
          </a:bodyPr>
          <a:lstStyle/>
          <a:p>
            <a:pPr algn="l"/>
            <a:r>
              <a:rPr lang="en-US" dirty="1">
                <a:solidFill>
                  <a:srgbClr val="000000"/>
                </a:solidFill>
              </a:rPr>
              <a:t>Swetnam D, Widen SG, Wood TG, Reyna M, Wilkerson L, Debboun M, et al. Terrestrial Bird Migration and West Nile Virus Circulation, United States. Emerg Infect Dis. 2018;24(12):2184-2194. https://doi.org/10.3201/eid2412.180382</a:t>
            </a:r>
          </a:p>
        </p:txBody>
      </p:sp>
    </p:spTree>
  </p:cSld>
  <p:clrMapOvr>
    <a:masterClrMapping/>
  </p:clrMapOvr>
  <p:transition spd="fast"/>
  <p:timing>
    <p:tnLst>
      <p:par>
        <p:cTn id="1" restart="never" nodeType="tmRoot"/>
      </p:par>
    </p:tnLst>
  </p:timing>
</p:sld>
</file>

<file path=ppt/tags/tag1.xml><?xml version="1.0" encoding="utf-8"?>
<p:tagLst xmlns:p="http://schemas.openxmlformats.org/presentationml/2006/main">
  <p:tag name="AS_NET" val="4.0.30319.42000"/>
  <p:tag name="AS_OS" val="Microsoft Windows NT 10.0.20348.0"/>
  <p:tag name="AS_RELEASE_DATE" val="2013.12.17"/>
  <p:tag name="AS_TITLE" val="Spire.Presentation for .NET "/>
  <p:tag name="AS_VERSION" val="2.1.0.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prst="circ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theme>
</file>

<file path=docProps/app.xml><?xml version="1.0" encoding="utf-8"?>
<Properties xmlns="http://schemas.openxmlformats.org/officeDocument/2006/extended-properties" xmlns:vt="http://schemas.openxmlformats.org/officeDocument/2006/docPropsVTypes">
  <TotalTime>1</TotalTime>
  <Application>Emerging Infectious Diseases journal</Application>
  <PresentationFormat>全屏显示(4:3)</PresentationFormat>
  <Slides>1</Slides>
  <ScaleCrop>false</ScaleCrop>
  <HeadingPairs>
    <vt:vector size="4" baseType="variant">
      <vt:variant>
        <vt:lpstr>主题</vt:lpstr>
      </vt:variant>
      <vt:variant>
        <vt:i4>1</vt:i4>
      </vt:variant>
      <vt:variant>
        <vt:lpstr>幻灯片标题</vt:lpstr>
      </vt:variant>
      <vt:variant>
        <vt:i4>1</vt:i4>
      </vt:variant>
    </vt:vector>
  </HeadingPairs>
  <LinksUpToDate>false</LinksUpToDate>
  <SharedDoc>false</SharedDoc>
  <HyperlinksChanged>false</HyperlinksChanged>
  <AppVersion>14.0000</AppVersion>
  <Company>Emerging Infectious Diseases journal</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1 - Terrestrial Bird Migration and West Nile Virus Circulation, United States</dc:title>
  <cp:lastModifiedBy/>
  <cp:revision>1</cp:revision>
  <dcterms:created xsi:type="dcterms:W3CDTF">2025-02-03T06:03:59.4046938Z</dcterms:created>
  <dcterms:modified xsi:type="dcterms:W3CDTF">2025-02-03T06:03:59.4046938Z</dcterms:modified>
  <dc:creator>D. Swetnam et al.</dc:creator>
  <cp:keywords>West Nile virus, bird migration, phylogeography, emerging pathogens, viruses, terrestrial birds, United States, vector-borne infections, zoonoses</cp:keywords>
  <dc:description>Presentation created from Figure 1 of Terrestrial Bird Migration and West Nile Virus Circulation, United States published in the Emerging Infectious Diseases journal volume 24, number 12.</dc:description>
  <cp:category>General</cp:category>
</cp:coreProperties>
</file>