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68650" y="635000"/>
            <a:ext cx="2806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Respiratory viruses measured in wastewater versus number of positive clinical samples, Leuven, Belgium, January 2021–December 2022: A) HBoV; B) EV/RV and EV-D68; C) HPeV; D) SARS-CoV-1; SARS-CoV-2; and MERS-CoV; E) HCoV-NL63; F) HCoV-229E; G) HCoV-OC43; H) HCoV-HKU-1. Graphs indicate evolution of viruses detected in wastewater by an in-house–developed multiplex quantitative PCR respiratory panel (line graphs; dots represent individual measurements) and by weekly counts of PCR-positive tests detected at UZL (bar graphs). Plots were generated using R version 4.1.1 (The R Foundation for Statistical Computing, https://www.r-project.org) and the ggplot2 package version 3.3.5 (https://ggplot2.tidyverse.org). A larger version of this figure is available at https://wwwnc.cdc.gov/EID/article/30/1/23-1011-F2.htm. Ct, cycle threshold; EV, enterovirus; HBoV, bocavirus; HCoV, human coronavirus; HPeV, parechovirus; MERS-CoV, Middle East respiratory syndrome coronavirus; RV, rhinovirus; UZL, University Hospitals Leuven.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Rector A, Bloemen M, Thijssen M, Pussig B, Beuselinck K, Van Ranst M, et al. Respiratory Viruses in Wastewater Compared with Clinical Samples, Leuven, Belgium. Emerg Infect Dis. 2024;30(1):141-145. https://doi.org/10.3201/eid3001.231011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Respiratory Viruses in Wastewater Compared with Clinical Samples, Leuven, Belgium</dc:title>
  <cp:lastModifiedBy/>
  <cp:revision>1</cp:revision>
  <dcterms:created xsi:type="dcterms:W3CDTF">2025-07-11T21:37:51.2514913Z</dcterms:created>
  <dcterms:modified xsi:type="dcterms:W3CDTF">2025-07-11T21:37:51.2514913Z</dcterms:modified>
  <dc:creator>A. Rector et al.</dc:creator>
  <cp:keywords>respiratory infections, viruses, wastewater-based epidemiology, acute respiratory tract infection, respiratory panel, influenza, RSV, enterovirus, rhinovirus, EV-D68, coronavirus respiratory syncytial virus, enterovirus D68, Belgium</cp:keywords>
  <dc:description>Presentation created from Figure 2 of Respiratory Viruses in Wastewater Compared with Clinical Samples, Leuven, Belgium published in the Emerging Infectious Diseases journal volume 30, number 1.</dc:description>
  <cp:category>General</cp:category>
</cp:coreProperties>
</file>