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22400" y="635000"/>
            <a:ext cx="6299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1.&amp;nbsp;Antimicrobial drug use in Geta, Nepal. Antimicrobial drug sales in a 3-month period (mid-February to mid-May 2000) from all pharmacies in the Geta subdistrict, expressed as defined daily doses (DDDs) and as a percentage of the total DDDs sold (6). The shaded region represents antimicrobial drugs that are effective against Chylmydia trachomatis.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Chidambaram JD, Bird M, Schiedler V, Fry AM, Porco T, Bhatta RC, et al. Trachoma Decline and Widespread Use of Antimicrobial Drugs. Emerg Infect Dis. 2004;10(11):1896-1899. https://doi.org/10.3201/eid1011.040476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Trachoma Decline and Widespread Use of Antimicrobial Drugs</dc:title>
  <cp:lastModifiedBy/>
  <cp:revision>1</cp:revision>
  <dcterms:created xsi:type="dcterms:W3CDTF">2025-06-05T09:03:17.6436148Z</dcterms:created>
  <dcterms:modified xsi:type="dcterms:W3CDTF">2025-06-05T09:03:17.6436148Z</dcterms:modified>
  <dc:creator>J. D. Chidambaram et al.</dc:creator>
  <cp:keywords>trachoma, chlamydia, azithromycin, elimination, antibiotics, perspective, Nepal</cp:keywords>
  <dc:description>Presentation created from Figure 1 of Trachoma Decline and Widespread Use of Antimicrobial Drugs published in the Emerging Infectious Diseases journal volume 10, number 11.</dc:description>
  <cp:category>General</cp:category>
</cp:coreProperties>
</file>