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848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2.&amp;nbsp;Opisthorchis (solid lines) and Clonorchis (broken lines) endemic areas in the former USSR. Original map was obtained from the United Nations Development Programme Web site (www.undp.org).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Yossepowitch O, Gotesman T, Assous M, Marva E, Zimlichman R, Dan M. Opisthorchiasis from Imported Raw Fish. Emerg Infect Dis. 2004;10(12):2122-2126. https://doi.org/10.3201/eid1012.040410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Opisthorchiasis from Imported Raw Fish</dc:title>
  <cp:lastModifiedBy/>
  <cp:revision>1</cp:revision>
  <dcterms:created xsi:type="dcterms:W3CDTF">2025-07-05T21:29:55.3381779Z</dcterms:created>
  <dcterms:modified xsi:type="dcterms:W3CDTF">2025-07-05T21:29:55.3381779Z</dcterms:modified>
  <dc:creator>O. Yossepowitch et al.</dc:creator>
  <cp:keywords>Opisthrchiasis, Opisthorchis felineus, liver flukes, food-borne infection, Russia, former Soviet Union, research</cp:keywords>
  <dc:description>Presentation created from Figure 2 of Opisthorchiasis from Imported Raw Fish published in the Emerging Infectious Diseases journal volume 10, number 12.</dc:description>
  <cp:category>General</cp:category>
</cp:coreProperties>
</file>