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52550" y="635000"/>
            <a:ext cx="6438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3.&amp;nbsp;Average (±1 standard deviation) duration of time from onset of illness until outcome in the evolution of severe acute respiratory syndrome, Vietnam, February–May 2003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Vu HT, Leitmeyer KC, Le DH, Miller MJ, Nguyen QH, Uyeki TM, et al. Clinical Description of a Completed Outbreak of SARS in Vietnam, February–May, 2003. Emerg Infect Dis. 2004;10(2):334-338. https://doi.org/10.3201/eid1002.030761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Clinical Description of a Completed Outbreak of SARS in Vietnam, February–May, 2003</dc:title>
  <cp:lastModifiedBy/>
  <cp:revision>1</cp:revision>
  <dcterms:created xsi:type="dcterms:W3CDTF">2025-05-15T19:58:20.7281028Z</dcterms:created>
  <dcterms:modified xsi:type="dcterms:W3CDTF">2025-05-15T19:58:20.7281028Z</dcterms:modified>
  <dc:creator>H. T. Vu et al.</dc:creator>
  <cp:keywords>severe acute respiratory syndrome, SARS, coronavirus, clinical, Vietnam</cp:keywords>
  <dc:description>Presentation created from Figure 3 of Clinical Description of a Completed Outbreak of SARS in Vietnam, February–May, 2003 published in the Emerging Infectious Diseases journal volume 10, number 2.</dc:description>
  <cp:category>General</cp:category>
</cp:coreProperties>
</file>