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7465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Figure.&amp;nbsp;Cumulative cases of severe acute respiratory syndrome and proportion among healthcare workers by geographic region, November 1, 2002–July 31, 2003.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Lingappa JR, McDonald LC, Simone P, Parashar UD. Wresting SARS from Uncertainty. Emerg Infect Dis. 2004;10(2):167-170. https://doi.org/10.3201/eid1002.031032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Wresting SARS from Uncertainty</dc:title>
  <cp:lastModifiedBy/>
  <cp:revision>1</cp:revision>
  <dcterms:created xsi:type="dcterms:W3CDTF">2025-05-15T22:16:22.1710003Z</dcterms:created>
  <dcterms:modified xsi:type="dcterms:W3CDTF">2025-05-15T22:16:22.1710003Z</dcterms:modified>
  <dc:creator>J. R. Lingappa et al.</dc:creator>
  <cp:keywords>Vietnam, Singapore, China</cp:keywords>
  <dc:description>Presentation created from Figure of Wresting SARS from Uncertainty published in the Emerging Infectious Diseases journal volume 10, number 2.</dc:description>
  <cp:category>General</cp:category>
</cp:coreProperties>
</file>