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54150" y="635000"/>
            <a:ext cx="6235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2.&amp;nbsp;Extension of the epidemic in Havana City, 2001-2002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Peláez O, Guzmán MG, Kourí G, Pérez R, San Martín JL, Vázquez S, et al. Dengue 3 Epidemic, Havana, 2001. Emerg Infect Dis. 2004;10(4):719-722. https://doi.org/10.3201/eid1004.030271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Dengue 3 Epidemic, Havana, 2001</dc:title>
  <cp:lastModifiedBy/>
  <cp:revision>1</cp:revision>
  <dcterms:created xsi:type="dcterms:W3CDTF">2025-07-06T13:46:55.6729006Z</dcterms:created>
  <dcterms:modified xsi:type="dcterms:W3CDTF">2025-07-06T13:46:55.6729006Z</dcterms:modified>
  <dc:creator>O. Peláez et al.</dc:creator>
  <cp:keywords>Dengue, Dengue Hemorrhagic Fever, Cuba, Dengue 3, Havana</cp:keywords>
  <dc:description>Presentation created from Figure 2 of Dengue 3 Epidemic, Havana, 2001 published in the Emerging Infectious Diseases journal volume 10, number 4.</dc:description>
  <cp:category>General</cp:category>
</cp:coreProperties>
</file>