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17700" y="635000"/>
            <a:ext cx="5308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2.&amp;nbsp;The effect of viral load and high-density placental malaria on risk for perinatal HIV transmission, western Kenya, 1996–2001. Women with high-density placental malaria (&amp;gt;10,000 parasites/μL) are compared to those with low-density placental malaria (&amp;lt;10,000 parasites/μL, represented by the horizontal dashed line). RR, relative risk. Error bars refer to 95% confidence interval.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Ayisi JG, van Eijk AM, Newman RD, ter Kuile FO, Shi Y, Yang C, et al. Maternal Malaria and Perinatal HIV Transmission, Western Kenya. Emerg Infect Dis. 2004;10(4):643-652. https://doi.org/10.3201/eid1004.030303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Maternal Malaria and Perinatal HIV Transmission, Western Kenya</dc:title>
  <cp:lastModifiedBy/>
  <cp:revision>1</cp:revision>
  <dcterms:created xsi:type="dcterms:W3CDTF">2025-04-18T01:48:56.4906800Z</dcterms:created>
  <dcterms:modified xsi:type="dcterms:W3CDTF">2025-04-18T01:48:56.4906800Z</dcterms:modified>
  <dc:creator>J. G. Ayisi et al.</dc:creator>
  <cp:keywords>malaria, HIV, pregnancy, vertical disease transmission, placenta, risk factors, Kenya, Africa</cp:keywords>
  <dc:description>Presentation created from Figure 2 of Maternal Malaria and Perinatal HIV Transmission, Western Kenya published in the Emerging Infectious Diseases journal volume 10, number 4.</dc:description>
  <cp:category>General</cp:category>
</cp:coreProperties>
</file>