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89250" y="635000"/>
            <a:ext cx="3365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2.&amp;nbsp;Map of Iquitos showing the locations of human Venezuelan equine encephalitis virus cases in the city.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Aguilar PV, Greene IP, Coffey LL, Medina G, Moncayo AC, Anishchenko M, et al. Endemic Venezuelan Equine Encephalitis in Northern Peru. Emerg Infect Dis. 2004;10(5):880-888. https://doi.org/10.3201/eid1005.030634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Endemic Venezuelan Equine Encephalitis in Northern Peru</dc:title>
  <cp:lastModifiedBy/>
  <cp:revision>1</cp:revision>
  <dcterms:created xsi:type="dcterms:W3CDTF">2025-05-09T03:09:01.7785861Z</dcterms:created>
  <dcterms:modified xsi:type="dcterms:W3CDTF">2025-05-09T03:09:01.7785861Z</dcterms:modified>
  <dc:creator>P. V. Aguilar et al.</dc:creator>
  <cp:keywords>Encephalitis Virus, Venezuelan Equine Alphavirus, Arbovirus infections, Endemic diseases, Peru, classification</cp:keywords>
  <dc:description>Presentation created from Figure 2 of Endemic Venezuelan Equine Encephalitis in Northern Peru published in the Emerging Infectious Diseases journal volume 10, number 5.</dc:description>
  <cp:category>General</cp:category>
</cp:coreProperties>
</file>