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5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74900" y="635000"/>
            <a:ext cx="4394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75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5.&amp;nbsp;Secretory aspartic protease (SAP) expression by Candida parapsilosis clinical isolates. Panel A shows representative sodium dodecyl sulfate–polyacrylamide gel electrophoresis of various C. parapsilosis isolates. M, molecular weight marker lane; BSA, bovine serum albumin alone; other lanes show number of isolate; and +, supernatant plus protease inhibitor cocktail. Protease activity is evident from the appearance of lower molecular weight bands representing cleavage products. Thick arrow indicates the 20-kDa protein appearing after protease digestion. (For details of methods used see text.) Panel B shows densitometric scanning analysis of SAP activity. Strains 177 and 179 were included to demonstrate the heterogeneity in SAP production within the clonal strains. Cath, catheter; Bld, bloodstream; Spt, sputum; Hnd, hand; Wnd, wound; Pdf, peritoneal dialysis fluid.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Kuhn DM, Mukherjee PK, Clark TA, Pujol C, Chandra J, Hajjeh RA, et al. Candida parapsilosis Characterization in an Outbreak Setting. Emerg Infect Dis. 2004;10(6):1074-1081. https://doi.org/10.3201/eid1006.030873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5 - Candida parapsilosis Characterization in an Outbreak Setting</dc:title>
  <cp:lastModifiedBy/>
  <cp:revision>1</cp:revision>
  <dcterms:created xsi:type="dcterms:W3CDTF">2025-05-16T11:12:08.9085029Z</dcterms:created>
  <dcterms:modified xsi:type="dcterms:W3CDTF">2025-05-16T11:12:08.9085029Z</dcterms:modified>
  <dc:creator>D. M. Kuhn et al.</dc:creator>
  <cp:keywords>Candida parapsilosis, biofilm, adherence, secreted aspartyl proteases, phospholipase, outbreak, virulence, United States</cp:keywords>
  <dc:description>Presentation created from Figure 5 of Candida parapsilosis Characterization in an Outbreak Setting published in the Emerging Infectious Diseases journal volume 10, number 6.</dc:description>
  <cp:category>General</cp:category>
</cp:coreProperties>
</file>