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317750" y="635000"/>
            <a:ext cx="4508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1.&amp;nbsp;Alignment of BhCS.781p/BhCS.1137n gltA gene amplicons for 306 bp of Bartonella bovis (GenBank accession no. af293394), a B. bovis isolate (cow 2226) from a Californian cow and the horn fly pool (fly-HO17).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Chung CY, Kasten RW, Paff SM, Van Horn BA, Vayssier-Taussat M, Boulouis H, et al. Bartonella spp. DNA Associated with Biting Flies from California. Emerg Infect Dis. 2004;10(7):1311-1313. https://doi.org/10.3201/eid1007.030896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Bartonella spp. DNA Associated with Biting Flies from California</dc:title>
  <cp:lastModifiedBy/>
  <cp:revision>1</cp:revision>
  <dcterms:created xsi:type="dcterms:W3CDTF">2025-06-06T12:11:08.0741171Z</dcterms:created>
  <dcterms:modified xsi:type="dcterms:W3CDTF">2025-06-06T12:11:08.0741171Z</dcterms:modified>
  <dc:creator>C. Y. Chung et al.</dc:creator>
  <cp:keywords>Bartonella, Chrysops, Haematobia, Stomoxys, Tabanus, Ruminants, California, United States</cp:keywords>
  <dc:description>Presentation created from Figure 1 of Bartonella spp. DNA Associated with Biting Flies from California published in the Emerging Infectious Diseases journal volume 10, number 7.</dc:description>
  <cp:category>General</cp:category>
</cp:coreProperties>
</file>