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2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562100" y="635000"/>
            <a:ext cx="60198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2.&amp;nbsp;Characteristic skin lesions of Vibrio vulnificus infection and morphotype of the microorganism. (A) Gangrenous change with hemorrhagic bullae over the leg in a 75-year-old patient with liver cirrhosis in whom septic shock and V. vulnificus bacteremia developed. (B) V. vulnificus bacteremia developed 1 day after a fish bone injury over the 4th finger of the left hand (arrow) in a 45-year-old patient with uremia. (C) Gram-negative curved bacilli (arrowhead) isolated from a blood sample of the 45-year-old patient with uremia.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Hsueh P, Lin C, Tang H, Lee H, Liu J, Liu Y, et al. Vibrio vulnificus in Taiwan. Emerg Infect Dis. 2004;10(8):1363-1368. https://doi.org/10.3201/eid1008.040047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2 - Vibrio vulnificus in Taiwan</dc:title>
  <cp:lastModifiedBy/>
  <cp:revision>1</cp:revision>
  <dcterms:created xsi:type="dcterms:W3CDTF">2025-06-05T16:48:08.5690300Z</dcterms:created>
  <dcterms:modified xsi:type="dcterms:W3CDTF">2025-06-05T16:48:08.5690300Z</dcterms:modified>
  <dc:creator>P. Hsueh et al.</dc:creator>
  <cp:keywords>Vibrio vulnificus, Taiwan, emerging, research</cp:keywords>
  <dc:description>Presentation created from Figure 2 of Vibrio vulnificus in Taiwan published in the Emerging Infectious Diseases journal volume 10, number 8.</dc:description>
  <cp:category>General</cp:category>
</cp:coreProperties>
</file>