
<file path=[Content_Types].xml><?xml version="1.0" encoding="utf-8"?>
<Types xmlns="http://schemas.openxmlformats.org/package/2006/content-types">
  <Default Extension="rels" ContentType="application/vnd.openxmlformats-package.relationships+xml"/>
  <Default Extension="gif" ContentType="image/gif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321050" y="635000"/>
            <a:ext cx="25019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2.&amp;nbsp;County of residence of reported myocarditis case-patients (N = 16), northern Illinois, 2003.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Huhn GD, Gross C, Schnurr D, Preas C, Yagi S, Reagan S, et al. Myocarditis Outbreak among Adults, Illinois, 2003. Emerg Infect Dis. 2005;11(10):1621-1624. https://doi.org/10.3201/eid1110.041152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Myocarditis Outbreak among Adults, Illinois, 2003</dc:title>
  <cp:lastModifiedBy/>
  <cp:revision>1</cp:revision>
  <dcterms:created xsi:type="dcterms:W3CDTF">2025-05-17T14:51:49.3243721Z</dcterms:created>
  <dcterms:modified xsi:type="dcterms:W3CDTF">2025-05-17T14:51:49.3243721Z</dcterms:modified>
  <dc:creator>G. D. Huhn et al.</dc:creator>
  <cp:keywords>myocarditis, cardiomyopathy, viral, outbreak, biopsy, polymerase chain reaction, surveillance, enzyme immunoassay, immunohistochemistry, Illinois, dispatch, United States</cp:keywords>
  <dc:description>Presentation created from Figure 2 of Myocarditis Outbreak among Adults, Illinois, 2003 published in the Emerging Infectious Diseases journal volume 11, number 10.</dc:description>
  <cp:category>General</cp:category>
</cp:coreProperties>
</file>