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5306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5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1.&amp;nbsp;Array detection of single polymerase chain reaction (PCR) products from autoclaved bacterial cultures of the 6 microorganisms listed in Table A3 by using single bead–type arrays. PCR and array hybridization conditions are described in the Appendix. Single bead–type arrays were fabricated containing ≈100 replicates of each microsphere probe. The standard deviation (SD) of background images is 15 (N = 3), and the detection limit is 45, defined as 3 × SD.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Song L, Ahn S, Walt DR. Detecting Biological Warfare Agents. Emerg Infect Dis. 2005;11(10):1629-1632. https://doi.org/10.3201/eid1110.050269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Detecting Biological Warfare Agents</dc:title>
  <cp:lastModifiedBy/>
  <cp:revision>1</cp:revision>
  <dcterms:created xsi:type="dcterms:W3CDTF">2025-05-10T05:32:39.8938490Z</dcterms:created>
  <dcterms:modified xsi:type="dcterms:W3CDTF">2025-05-10T05:32:39.8938490Z</dcterms:modified>
  <dc:creator>L. Song et al.</dc:creator>
  <cp:keywords>DNA microarray, fiber optics, microsphere, biological warfare, fluorescence, dispatch</cp:keywords>
  <dc:description>Presentation created from Figure 1 of Detecting Biological Warfare Agents published in the Emerging Infectious Diseases journal volume 11, number 10.</dc:description>
  <cp:category>General</cp:category>
</cp:coreProperties>
</file>