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31950" y="635000"/>
            <a:ext cx="5880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1.&amp;nbsp;Distribution of typhoid fever by age.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Brooks WA, Hossain A, Goswami D, Sharmeen AT, Nahar K, Alam K, et al. Bacteremic Typhoid Fever in Children in an Urban Slum, Bangladesh. Emerg Infect Dis. 2005;11(2):326-329. https://doi.org/10.3201/eid1102.040422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Bacteremic Typhoid Fever in Children in an Urban Slum, Bangladesh</dc:title>
  <cp:lastModifiedBy/>
  <cp:revision>1</cp:revision>
  <dcterms:created xsi:type="dcterms:W3CDTF">2025-04-09T18:57:26.0266071Z</dcterms:created>
  <dcterms:modified xsi:type="dcterms:W3CDTF">2025-04-09T18:57:26.0266071Z</dcterms:modified>
  <dc:creator>W. A. Brooks et al.</dc:creator>
  <cp:keywords>Salmonella Typhi, typhoid fever, preschool children, population-based, surveillance, incidence, relative risk, antimicrobial, resistance, Bangladesh, dispatch</cp:keywords>
  <dc:description>Presentation created from Figure 1 of Bacteremic Typhoid Fever in Children in an Urban Slum, Bangladesh published in the Emerging Infectious Diseases journal volume 11, number 2.</dc:description>
  <cp:category>General</cp:category>
</cp:coreProperties>
</file>