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2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358900" y="635000"/>
            <a:ext cx="64262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2.&amp;nbsp;Age distribution of patients &amp;lt;5 years of age with typhoid fever.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Brooks WA, Hossain A, Goswami D, Sharmeen AT, Nahar K, Alam K, et al. Bacteremic Typhoid Fever in Children in an Urban Slum, Bangladesh. Emerg Infect Dis. 2005;11(2):326-329. https://doi.org/10.3201/eid1102.040422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2 - Bacteremic Typhoid Fever in Children in an Urban Slum, Bangladesh</dc:title>
  <cp:lastModifiedBy/>
  <cp:revision>1</cp:revision>
  <dcterms:created xsi:type="dcterms:W3CDTF">2025-04-13T10:37:58.7868060Z</dcterms:created>
  <dcterms:modified xsi:type="dcterms:W3CDTF">2025-04-13T10:37:58.7868060Z</dcterms:modified>
  <dc:creator>W. A. Brooks et al.</dc:creator>
  <cp:keywords>Salmonella Typhi, typhoid fever, preschool children, population-based, surveillance, incidence, relative risk, antimicrobial, resistance, Bangladesh, dispatch</cp:keywords>
  <dc:description>Presentation created from Figure 2 of Bacteremic Typhoid Fever in Children in an Urban Slum, Bangladesh published in the Emerging Infectious Diseases journal volume 11, number 2.</dc:description>
  <cp:category>General</cp:category>
</cp:coreProperties>
</file>