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82750" y="635000"/>
            <a:ext cx="577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Figure.&amp;nbsp;Reported probable and suspected severe acute respiratory syndrome cases in persons (or their family members) with symptom onset after April 17, 2003, whose exposure setting was hospital X.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Wong T, Wallington T, McDonald LC, Abbas Z, Christian M, Low DE, et al. Late Recognition of SARS in Nosocomial Outbreak, Toronto. Emerg Infect Dis. 2005;11(2):322-325. https://doi.org/10.3201/eid1102.040607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Late Recognition of SARS in Nosocomial Outbreak, Toronto</dc:title>
  <cp:lastModifiedBy/>
  <cp:revision>1</cp:revision>
  <dcterms:created xsi:type="dcterms:W3CDTF">2025-04-13T18:11:46.7861901Z</dcterms:created>
  <dcterms:modified xsi:type="dcterms:W3CDTF">2025-04-13T18:11:46.7861901Z</dcterms:modified>
  <dc:creator>T. Wong et al.</dc:creator>
  <cp:keywords>SARS, nosocomial infections, surveillance, dispatch, Canada</cp:keywords>
  <dc:description>Presentation created from Figure of Late Recognition of SARS in Nosocomial Outbreak, Toronto published in the Emerging Infectious Diseases journal volume 11, number 2.</dc:description>
  <cp:category>General</cp:category>
</cp:coreProperties>
</file>