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3053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Electrospray ionization Fourier transfer ion cyclotron resonance (ESI-FTICR) mass spectrum from the polymerase chain reaction (PCR) amplicons from the severe acute respiratory syndrome (SARS)-associated coronavirus obtained with the propynylated RNA-dependent RNA polymerase primer pairs. The electrospray ionization conditions separate the sense and antisense strands of the PCR products. Multiple charge states are observed across the m/z range shown. The inset shows an expanded view of the isotope envelope of the (M-27H+)27- species. As enumerated in Table 1, the derived molecular masses for the amplicon strands are 27298.518 (+ 0.03) Da and 27125.542 (+ 0.03) Da, corresponding to an unambiguous base composition of A27G19C14T28/ A28G14C19T27 for the double-stranded amplicon, the composition expected for the SARS isolate.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Sampath R, Hofstadler SA, Blyn LB, Eshoo MW, Hall TA, Massire C, et al. Rapid Identification of Emerging Pathogens: Coronavirus. Emerg Infect Dis. 2005;11(3):373-379. https://doi.org/10.3201/eid1103.040629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Rapid Identification of Emerging Pathogens: Coronavirus</dc:title>
  <cp:lastModifiedBy/>
  <cp:revision>1</cp:revision>
  <dcterms:created xsi:type="dcterms:W3CDTF">2025-04-13T06:57:01.1917767Z</dcterms:created>
  <dcterms:modified xsi:type="dcterms:W3CDTF">2025-04-13T06:57:01.1917767Z</dcterms:modified>
  <dc:creator>R. Sampath et al.</dc:creator>
  <cp:keywords>PCR, molecular epidemiology, emerging pathogens, SARS virus, infectious disease surveillance, ESI mass spectrometry, research</cp:keywords>
  <dc:description>Presentation created from Figure 1 of Rapid Identification of Emerging Pathogens: Coronavirus published in the Emerging Infectious Diseases journal volume 11, number 3.</dc:description>
  <cp:category>General</cp:category>
</cp:coreProperties>
</file>