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36900" y="635000"/>
            <a:ext cx="2870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1.&amp;nbsp;Dorsal and lateral views of a bed bug (Cimex lectularius).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Hwang SW, Svoboda TJ, De Jong IJ, Kabasele KJ, Gogosis E. Bed Bug Infestations in an Urban Environment. Emerg Infect Dis. 2005;11(4):533-538. https://doi.org/10.3201/eid1104.041126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Bed Bug Infestations in an Urban Environment</dc:title>
  <cp:lastModifiedBy/>
  <cp:revision>1</cp:revision>
  <dcterms:created xsi:type="dcterms:W3CDTF">2025-04-23T11:22:49.4958829Z</dcterms:created>
  <dcterms:modified xsi:type="dcterms:W3CDTF">2025-04-23T11:22:49.4958829Z</dcterms:modified>
  <dc:creator>S. W. Hwang et al.</dc:creator>
  <cp:keywords>Bed bugs, Parasites, Homeless persons, Urban health, Epidemiology, research, Canada</cp:keywords>
  <dc:description>Presentation created from Figure 1 of Bed Bug Infestations in an Urban Environment published in the Emerging Infectious Diseases journal volume 11, number 4.</dc:description>
  <cp:category>General</cp:category>
</cp:coreProperties>
</file>