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76400" y="635000"/>
            <a:ext cx="5791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	 Location of kala-azar patients by year of symptom onset in para 1, Bangladesh, 2000&amp;ndash;2003.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Bern C, Hightower AW, Chowdhury R, Ali M, Amann J, Wagatsuma Y, et al. Risk Factors for Kala-Azar in Bangladesh. Emerg Infect Dis. 2005;11(5):655-662. https://doi.org/10.3201/eid1105.040718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Risk Factors for Kala-Azar in Bangladesh</dc:title>
  <cp:lastModifiedBy/>
  <cp:revision>1</cp:revision>
  <dcterms:created xsi:type="dcterms:W3CDTF">2025-07-06T12:15:46.5308101Z</dcterms:created>
  <dcterms:modified xsi:type="dcterms:W3CDTF">2025-07-06T12:15:46.5308101Z</dcterms:modified>
  <dc:creator>C. Bern et al.</dc:creator>
  <cp:keywords>disease outbreaks, Epidemiology, leishmaniasis, risk factors, Visceral, prevention &amp;amp; control, Bangladesh/epidemiology, Bangladesh</cp:keywords>
  <dc:description>Presentation created from Figure 2 of Risk Factors for Kala-Azar in Bangladesh published in the Emerging Infectious Diseases journal volume 11, number 5.</dc:description>
  <cp:category>General</cp:category>
</cp:coreProperties>
</file>