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93950" y="635000"/>
            <a:ext cx="4356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. Distribution of tickborne encephalitis (TBE)-complex virus–positive state forest districts (dark shading) in Denmark, 2002–2003 vs. 1958–1962. Numerators indicate number of TBE-complex virus–positive roe deer; denominators indicate number of deer tested.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Skarphédinsson S, Jensen PM, Kristiansen K. Survey of Tickborne Infections in Denmark. Emerg Infect Dis. 2005;11(7):1055-1061. https://doi.org/10.3201/eid1107.041265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Survey of Tickborne Infections in Denmark</dc:title>
  <cp:lastModifiedBy/>
  <cp:revision>1</cp:revision>
  <dcterms:created xsi:type="dcterms:W3CDTF">2025-07-10T18:24:24.2677027Z</dcterms:created>
  <dcterms:modified xsi:type="dcterms:W3CDTF">2025-07-10T18:24:24.2677027Z</dcterms:modified>
  <dc:creator>S. Skarphédinsson et al.</dc:creator>
  <cp:keywords>Keywords: Borrelia, Anaplasma phagocytophilum, Bartonella, Rickettsia, Tickborne encephalitis viruses, climate, roe deer, Ixodes ricinus, serology, sentinel surveillance, Denmark</cp:keywords>
  <dc:description>Presentation created from Figure 3 of Survey of Tickborne Infections in Denmark published in the Emerging Infectious Diseases journal volume 11, number 7.</dc:description>
  <cp:category>General</cp:category>
</cp:coreProperties>
</file>