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Computed tomographic scan of abdomen of patient 3, showing multiple, small liver abscesses.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Cristina de Siqueira I, Dias JP, Ruf H, Ramos EG, Maciel E, Rolim A, et al. Chromobacterium violaceum in Siblings, Brazil. Emerg Infect Dis. 2005;11(9):1443-1445. https://doi.org/10.3201/eid1109.050278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Chromobacterium violaceum in Siblings, Brazil</dc:title>
  <cp:lastModifiedBy/>
  <cp:revision>1</cp:revision>
  <dcterms:created xsi:type="dcterms:W3CDTF">2025-06-06T22:05:08.6990878Z</dcterms:created>
  <dcterms:modified xsi:type="dcterms:W3CDTF">2025-06-06T22:05:08.6990878Z</dcterms:modified>
  <dc:creator>I. Cristina de Siqueira et al.</dc:creator>
  <cp:keywords>Chromobacterium violaceum, liver abscess, sepsis, Brazil, dispatch</cp:keywords>
  <dc:description>Presentation created from Figure 2 of Chromobacterium violaceum in Siblings, Brazil published in the Emerging Infectious Diseases journal volume 11, number 9.</dc:description>
  <cp:category>General</cp:category>
</cp:coreProperties>
</file>