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57350" y="635000"/>
            <a:ext cx="58293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1.&amp;nbsp;Location of chronic wasting disease (CWD)–endemic area in northeastern Colorado, USA (7) (gray shading) in relationship to Colorado counties regarded as CWD counties (bold outline) for purposes of comparing Creutzfeldt-Jakob disease rates and relative risk among resident human populations.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Pape WJ, Forster JE, Anderson CA, Bosque P, Bosque P, Miller MW. Human Prion Disease and Relative Risk Associated with Chronic Wasting Disease. Emerg Infect Dis. 2006;12(10):1527-1535. https://doi.org/10.3201/eid1210.060019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Human Prion Disease and Relative Risk Associated with Chronic Wasting Disease</dc:title>
  <cp:lastModifiedBy/>
  <cp:revision>1</cp:revision>
  <dcterms:created xsi:type="dcterms:W3CDTF">2025-04-13T13:18:28.3226405Z</dcterms:created>
  <dcterms:modified xsi:type="dcterms:W3CDTF">2025-04-13T13:18:28.3226405Z</dcterms:modified>
  <dc:creator>W. J. Pape et al.</dc:creator>
  <cp:keywords>Creutzfeldt-Jakob syndrome, chronic wasting disease, prion diseases, transmissible spongiform encephalopathies, research, United States</cp:keywords>
  <dc:description>Presentation created from Figure 1 of Human Prion Disease and Relative Risk Associated with Chronic Wasting Disease published in the Emerging Infectious Diseases journal volume 12, number 10.</dc:description>
  <cp:category>General</cp:category>
</cp:coreProperties>
</file>