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8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36750" y="635000"/>
            <a:ext cx="5270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8.&amp;nbsp;Unmitigated age-specific attack rate results for disease infectivity (ID) factors of 1.0 and 2.0 and base case, variation 1 (removal of relative infectivity and susceptibility), variation 2 (increase in work group frequency of contact to give all children, teenagers, and adults the same overall contact frequencies), and variations 1 and 2 combined. Illness attack rates shown in Figure 6 are half these values.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Glass RJ, Glass LM, Beyeler WE, Min HJ. Targeted Social Distancing Designs for Pandemic Influenza. Emerg Infect Dis. 2006;12(11):1671-1681. https://doi.org/10.3201/eid1211.060255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8 - Targeted Social Distancing Designs for Pandemic Influenza</dc:title>
  <cp:lastModifiedBy/>
  <cp:revision>1</cp:revision>
  <dcterms:created xsi:type="dcterms:W3CDTF">2025-07-07T03:04:56.4011126Z</dcterms:created>
  <dcterms:modified xsi:type="dcterms:W3CDTF">2025-07-07T03:04:56.4011126Z</dcterms:modified>
  <dc:creator>R. J. Glass et al.</dc:creator>
  <cp:keywords>Influenza, social networks, social distance, computer simulation, nonlinear models, research, United States</cp:keywords>
  <dc:description>Presentation created from Figure 8 of Targeted Social Distancing Designs for Pandemic Influenza published in the Emerging Infectious Diseases journal volume 12, number 11.</dc:description>
  <cp:category>General</cp:category>
</cp:coreProperties>
</file>