
<file path=[Content_Types].xml><?xml version="1.0" encoding="utf-8"?>
<Types xmlns="http://schemas.openxmlformats.org/package/2006/content-types">
  <Default Extension="rels" ContentType="application/vnd.openxmlformats-package.relationships+xml"/>
  <Default Extension="gif" ContentType="image/gif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gif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286000" y="635000"/>
            <a:ext cx="45720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1.&amp;nbsp;Map of Bangladesh with bat surveillance regions indicated (circles).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Kuzmin IV, Niezgoda M, Carroll DS, Keeler N, Hossain M, Breiman RF, et al. Lyssavirus Surveillance in Bats, Bangladesh. Emerg Infect Dis. 2006;12(3):486-488. https://doi.org/10.3201/eid1203.050333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Lyssavirus Surveillance in Bats, Bangladesh</dc:title>
  <cp:lastModifiedBy/>
  <cp:revision>1</cp:revision>
  <dcterms:created xsi:type="dcterms:W3CDTF">2025-07-07T07:25:58.3596782Z</dcterms:created>
  <dcterms:modified xsi:type="dcterms:W3CDTF">2025-07-07T07:25:58.3596782Z</dcterms:modified>
  <dc:creator>I. V. Kuzmin et al.</dc:creator>
  <cp:keywords>lyssavirus, Khujand virus, Aravan virus, rabies, bat, rhabdovirus, Bangladesh, tropical Asia, antibody, dispatch</cp:keywords>
  <dc:description>Presentation created from Figure 1 of Lyssavirus Surveillance in Bats, Bangladesh published in the Emerging Infectious Diseases journal volume 12, number 3.</dc:description>
  <cp:category>General</cp:category>
</cp:coreProperties>
</file>