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581150" y="635000"/>
            <a:ext cx="59817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2.&amp;nbsp;Traditional Tembe dwelling in Tanzania.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75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Cutler SJ. Possibilities for Relapsing Fever Reemergence. Emerg Infect Dis. 2006;12(3):369-374. https://doi.org/10.3201/eid1203.050899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Possibilities for Relapsing Fever Reemergence</dc:title>
  <cp:lastModifiedBy/>
  <cp:revision>1</cp:revision>
  <dcterms:created xsi:type="dcterms:W3CDTF">2025-06-02T21:29:57.4684813Z</dcterms:created>
  <dcterms:modified xsi:type="dcterms:W3CDTF">2025-06-02T21:29:57.4684813Z</dcterms:modified>
  <dc:creator>S. J. Cutler</dc:creator>
  <cp:keywords>perspective, relapsing fever, Borrelia recurrentis, Borrelia duttonii, tickborne infections, louseborne infections, spirochetes, travel medicine</cp:keywords>
  <dc:description>Presentation created from Figure 2 of Possibilities for Relapsing Fever Reemergence published in the Emerging Infectious Diseases journal volume 12, number 3.</dc:description>
  <cp:category>General</cp:category>
</cp:coreProperties>
</file>