
<file path=[Content_Types].xml><?xml version="1.0" encoding="utf-8"?>
<Types xmlns="http://schemas.openxmlformats.org/package/2006/content-types">
  <Default Extension="rels" ContentType="application/vnd.openxmlformats-package.relationships+xml"/>
  <Default Extension="gif" ContentType="image/gif"/>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gif"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2</a:t>
            </a:r>
          </a:p>
        </p:txBody>
      </p:sp>
      <p:pic>
        <p:nvPicPr>
          <p:cNvPr id="3" name="New picture"/>
          <p:cNvPicPr/>
          <p:nvPr/>
        </p:nvPicPr>
        <p:blipFill>
          <a:blip r:embed="rId2"/>
          <a:srcRect/>
          <a:stretch>
            <a:fillRect/>
          </a:stretch>
        </p:blipFill>
        <p:spPr>
          <a:xfrm>
            <a:off x="958850" y="635000"/>
            <a:ext cx="72263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lang="en-US" dirty="1">
                <a:solidFill>
                  <a:srgbClr val="000000"/>
                </a:solidFill>
              </a:rPr>
              <a:t>Figure 2.&amp;nbsp;Yield of minipool–nucleic acid testing of blood donors for West Nile virus RNA by state and month, 2003.</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Murphy EL, Wright DJ, Custer BS, Tobler LH, Stramer SL, Kleinman SH, et al. West Nile Virus Infections Projected from Blood Donor Screening Data, United States, 2003. Emerg Infect Dis. 2006;12(3):395-402. https://doi.org/10.3201/eid1203.051287</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2 - West Nile Virus Infections Projected from Blood Donor Screening Data, United States, 2003</dc:title>
  <cp:lastModifiedBy/>
  <cp:revision>1</cp:revision>
  <dcterms:created xsi:type="dcterms:W3CDTF">2025-05-09T12:46:27.9482915Z</dcterms:created>
  <dcterms:modified xsi:type="dcterms:W3CDTF">2025-05-09T12:46:27.9482915Z</dcterms:modified>
  <dc:creator>E. L. Murphy et al.</dc:creator>
  <cp:keywords>West Nile virus, RNA, blood donor, screening, seasonal incidence, research, United States</cp:keywords>
  <dc:description>Presentation created from Figure 2 of West Nile Virus Infections Projected from Blood Donor Screening Data, United States, 2003 published in the Emerging Infectious Diseases journal volume 12, number 3.</dc:description>
  <cp:category>General</cp:category>
</cp:coreProperties>
</file>