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 2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3441700" y="635000"/>
            <a:ext cx="2260600" cy="43180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 2.&amp;nbsp;Immunohistochemical stain shows spotted fever group rickettsia in endothelial cells of a blood vessel in brain (top panel) and lung (bottom panel).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Zavala-Castro JE, Zavala-Velázquez JE, Walker DH, Arcila EE, Laviada-Molina H, Olano JP, et al. Fatal Human Infection with Rickettsia rickettsii, Yucatán, Mexico. Emerg Infect Dis. 2006;12(4):672-674. https://doi.org/10.3201/eid1204.051282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2 - Fatal Human Infection with Rickettsia rickettsii, Yucatán, Mexico</dc:title>
  <cp:lastModifiedBy/>
  <cp:revision>1</cp:revision>
  <dcterms:created xsi:type="dcterms:W3CDTF">2025-06-02T20:38:32.8636834Z</dcterms:created>
  <dcterms:modified xsi:type="dcterms:W3CDTF">2025-06-02T20:38:32.8636834Z</dcterms:modified>
  <dc:creator>J. E. Zavala-Castro et al.</dc:creator>
  <cp:keywords>Rocky Mountain spotted fever, Rickettsia rickettsii, immunohistochemistry, molecular diagnostic techniques, Mexico</cp:keywords>
  <dc:description>Presentation created from Figure 2 of Fatal Human Infection with Rickettsia rickettsii, Yucatán, Mexico published in the Emerging Infectious Diseases journal volume 12, number 4.</dc:description>
  <cp:category>General</cp:category>
</cp:coreProperties>
</file>