
<file path=[Content_Types].xml><?xml version="1.0" encoding="utf-8"?>
<Types xmlns="http://schemas.openxmlformats.org/package/2006/content-types">
  <Default Extension="rels" ContentType="application/vnd.openxmlformats-package.relationships+xml"/>
  <Default Extension="gif" ContentType="image/gif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gif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105150" y="635000"/>
            <a:ext cx="29337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Figure.&amp;nbsp;Dendrogram showing relationships between 107 isolates of Brachyspira pilosicoli originating from various host species located in electrophoretic types (ETs) 1-80 and B. aalborgi NCTC 11492T located in ET81.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Hampson DJ, Oxberry SL, La T. Potential for Zoonotic Transmission of Brachyspira pilosicoli. Emerg Infect Dis. 2006;12(5):869-870. https://doi.org/10.3201/eid1205.051180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Potential for Zoonotic Transmission of Brachyspira pilosicoli</dc:title>
  <cp:lastModifiedBy/>
  <cp:revision>1</cp:revision>
  <dcterms:created xsi:type="dcterms:W3CDTF">2025-06-05T15:33:37.7279625Z</dcterms:created>
  <dcterms:modified xsi:type="dcterms:W3CDTF">2025-06-05T15:33:37.7279625Z</dcterms:modified>
  <dc:creator>D. J. Hampson et al.</dc:creator>
  <cp:keywords>zoonoses, Brachyspira pilosicoli, letter, Australia</cp:keywords>
  <dc:description>Presentation created from Figure of Potential for Zoonotic Transmission of Brachyspira pilosicoli published in the Emerging Infectious Diseases journal volume 12, number 5.</dc:description>
  <cp:category>General</cp:category>
</cp:coreProperties>
</file>