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41402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1.&amp;nbsp;Geometric mean anti-polyribosyl-ribitol phosphate antibody concentration before booster (95% confidence intervals) in 2- to 4-year-old children, according to number of doses of acellular pertussis (aP) containing Haemophilus influenzae type b combination vaccines received in infancy. Number of participants is shown in parentheses. GMC, geometric mean concentration.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Johnson NG, Ruggeberg JU, Balfour GF, Lee Y, Liddy H, Irving D, et al. Haemophilus influenzae Type b Reemergence after Combination Immunization. Emerg Infect Dis. 2006;12(6):937-941. https://doi.org/10.3201/eid1206.051451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Haemophilus influenzae Type b Reemergence after Combination Immunization</dc:title>
  <cp:lastModifiedBy/>
  <cp:revision>1</cp:revision>
  <dcterms:created xsi:type="dcterms:W3CDTF">2025-04-23T14:19:32.2692428Z</dcterms:created>
  <dcterms:modified xsi:type="dcterms:W3CDTF">2025-04-23T14:19:32.2692428Z</dcterms:modified>
  <dc:creator>N. G. Johnson et al.</dc:creator>
  <cp:keywords>Haemophilus influenzae type b, haemophilus vaccines, antibody avidity, diphtheria-tetanus-acellular pertussis vaccines, antibodies, carrier state/epidemiology, research, United Kingdom</cp:keywords>
  <dc:description>Presentation created from Figure 1 of Haemophilus influenzae Type b Reemergence after Combination Immunization published in the Emerging Infectious Diseases journal volume 12, number 6.</dc:description>
  <cp:category>General</cp:category>
</cp:coreProperties>
</file>