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52750" y="635000"/>
            <a:ext cx="323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2.&amp;nbsp;Rhesus macaques at Swoyambhu Temple routinely get food handouts from local inhabitants and visitors. (Photo by L. Jones-Engel.)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Jones-Engel L, Engel G, Heidrich J, Chalise M, Poudel N, Viscidi R, et al. Temple Monkeys and Health Implications of Commensalism, Kathmandu, Nepal. Emerg Infect Dis. 2006;12(6):900-906. https://doi.org/10.3201/eid1206.060030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Temple Monkeys and Health Implications of Commensalism, Kathmandu, Nepal</dc:title>
  <cp:lastModifiedBy/>
  <cp:revision>1</cp:revision>
  <dcterms:created xsi:type="dcterms:W3CDTF">2025-05-16T13:47:14.7615928Z</dcterms:created>
  <dcterms:modified xsi:type="dcterms:W3CDTF">2025-05-16T13:47:14.7615928Z</dcterms:modified>
  <dc:creator>L. Jones-Engel et al.</dc:creator>
  <cp:keywords>simian retrovirus, simian T-cell lymphotropic virus, Cercopithecine herpesvirus 1, simian foamy virus, SV40, RhCMV, Macaca, primate zoonoses, Asia, temple monkeys, Nepal</cp:keywords>
  <dc:description>Presentation created from Figure 2 of Temple Monkeys and Health Implications of Commensalism, Kathmandu, Nepal published in the Emerging Infectious Diseases journal volume 12, number 6.</dc:description>
  <cp:category>General</cp:category>
</cp:coreProperties>
</file>