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41650" y="635000"/>
            <a:ext cx="3060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1.&amp;nbsp;Western blot analysis of disease-associated prion protein (PrPres) from proteinase K–treated brain homogenates of C57BL/6 mice infected with type H (lanes 2 and 4) or bovine spongiform encephalopathy isolates (lanes 3 and 5). PrPres of mice infected with an experimental scrapie strain (C506M3) (6) was used as a control (lane 1). Monoclonal antibodies used for detection of PrPres were Sha31 in panel A and 12B2 in panel B. Lane M, molecular mass markers: 39.8, 29, 20.1, and 14.3 kDa.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Baron T, Biacabe A, Bencsik A, Langeveld J. Transmission of New Bovine Prion to Mice. Emerg Infect Dis. 2006;12(7):1125-1128. https://doi.org/10.3201/eid1207.060107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Transmission of New Bovine Prion to Mice</dc:title>
  <cp:lastModifiedBy/>
  <cp:revision>1</cp:revision>
  <dcterms:created xsi:type="dcterms:W3CDTF">2025-04-06T22:04:07.9058715Z</dcterms:created>
  <dcterms:modified xsi:type="dcterms:W3CDTF">2025-04-06T22:04:07.9058715Z</dcterms:modified>
  <dc:creator>T. Baron et al.</dc:creator>
  <cp:keywords>Bovine spongiform encephalopathy, prion, cattle, dispatch</cp:keywords>
  <dc:description>Presentation created from Figure 1 of Transmission of New Bovine Prion to Mice published in the Emerging Infectious Diseases journal volume 12, number 7.</dc:description>
  <cp:category>General</cp:category>
</cp:coreProperties>
</file>