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16050" y="635000"/>
            <a:ext cx="6311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1.&amp;nbsp;Number of VEB-1–producing Acinetobacter baumannii cases, by month of report, France, July 2003–May 2004 (N = 255).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Naas T, Coignard B, Carbonne A, Blanckaert K, Bajolet O, Bernet C, et al. VEB-1 Extended-Spectrum β-lactamase–producing Acinetobacter baumannii, France. Emerg Infect Dis. 2006;12(8):1214-1222. https://doi.org/10.3201/eid1208.051547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VEB-1 Extended-Spectrum β-lactamase–producing Acinetobacter baumannii, France</dc:title>
  <cp:lastModifiedBy/>
  <cp:revision>1</cp:revision>
  <dcterms:created xsi:type="dcterms:W3CDTF">2025-05-17T23:58:39.8284933Z</dcterms:created>
  <dcterms:modified xsi:type="dcterms:W3CDTF">2025-05-17T23:58:39.8284933Z</dcterms:modified>
  <dc:creator>T. Naas et al.</dc:creator>
  <cp:keywords>A. baumannii, ESBL, VEB-1, outbreak, France, mandatory notification, research</cp:keywords>
  <dc:description>Presentation created from Figure 1 of VEB-1 Extended-Spectrum β-lactamase–producing Acinetobacter baumannii, France published in the Emerging Infectious Diseases journal volume 12, number 8.</dc:description>
  <cp:category>General</cp:category>
</cp:coreProperties>
</file>