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2639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2.&amp;nbsp;Proportion of children with positive tuberculin skin test (TST) (&amp;gt;10 mm) and QuantiFERON Gold in Tube (QFT-IT) test results, by adult smear positivity. Error bars show 95% confidence intervals.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Nakaoka H, Lawson L, Squire SB, Coulter B, Ravn P, Brock I, et al. Risk for Tuberculosis among Children. Emerg Infect Dis. 2006;12(9):1383-1388. https://doi.org/10.3201/eid1209.051606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Risk for Tuberculosis among Children</dc:title>
  <cp:lastModifiedBy/>
  <cp:revision>1</cp:revision>
  <dcterms:created xsi:type="dcterms:W3CDTF">2025-05-09T22:43:06.3296354Z</dcterms:created>
  <dcterms:modified xsi:type="dcterms:W3CDTF">2025-05-09T22:43:06.3296354Z</dcterms:modified>
  <dc:creator>H. Nakaoka et al.</dc:creator>
  <cp:keywords>Tuberculosis, interferon-γ, children, Nigeria, latent infections, Quantiferon, tuberculin test, research</cp:keywords>
  <dc:description>Presentation created from Figure 2 of Risk for Tuberculosis among Children published in the Emerging Infectious Diseases journal volume 12, number 9.</dc:description>
  <cp:category>General</cp:category>
</cp:coreProperties>
</file>