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6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692400" y="635000"/>
            <a:ext cx="3759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6.&amp;nbsp;Sensitivity analysis. A) Incidence of genital warts due to human papillomavirus (HPV) 6/11 infection among boys and men &amp;gt;12 years of age, by strategy, 10 years’ duration of protection. B) Incidence of genital warts due to (HPV 6/11 infection among girls and women &amp;gt;12 years of age by strategy, 10 years’ duration of protection.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Elbasha EH, Dasbach EJ, Insinga RP. Model for Assessing Human Papillomavirus Vaccination Strategies. Emerg Infect Dis. 2007;13(1):28. https://doi.org/10.3201/eid1301.060438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6 - Model for Assessing Human Papillomavirus Vaccination Strategies</dc:title>
  <cp:lastModifiedBy/>
  <cp:revision>1</cp:revision>
  <dcterms:created xsi:type="dcterms:W3CDTF">2025-07-06T02:22:51.3552156Z</dcterms:created>
  <dcterms:modified xsi:type="dcterms:W3CDTF">2025-07-06T02:22:51.3552156Z</dcterms:modified>
  <dc:creator>E. H. Elbasha et al.</dc:creator>
  <cp:keywords>human papillomavirus, vaccines, cost-effectiveness analysis, cervical intraepithelial neoplasia, uterine cervical neoplasms, condylomata acuminate, theoretical models, nonlinear dynamics, herd immunity, research, United States</cp:keywords>
  <dc:description>Presentation created from Figure 6 of Model for Assessing Human Papillomavirus Vaccination Strategies published in the Emerging Infectious Diseases journal volume 13, number 1.</dc:description>
  <cp:category>General</cp:category>
</cp:coreProperties>
</file>