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794000" y="635000"/>
            <a:ext cx="3556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3.&amp;nbsp;Phylogenetic analysis of the VP1–2A junction region. The sequence of a 160-bp-long PCR fragment (isolate Egy/1/05/DEU, GenBank accession no. AY741663) of the hepatitis A VP1 region was compared to published reference sequences of hepatis A virus. Genotype Ia: GenBank accession nos. AJ306374(Arg-1), AY656712 (BAV/2/03/DEU*), AY028976 (SA/10/2000/DEU), AY046073 (Datteln/01/DEU), and AY747173 (NRW/3/04/DEU*). Genotype Ib: L07728 (Jor 88), M14707 (HM-175). The scale represents nucleotide substitutions per position (* denotes previous German outbreak-causing strains).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Frank C, Walter J, Muehlen M, Jansen A, van Treeck U, Hauri AM, et al. Major Outbreak of Hepatitis A Associated with Orange Juice among Tourists, Egypt, 2004. Emerg Infect Dis. 2007;13(1):156. https://doi.org/10.3201/eid1301.060487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Major Outbreak of Hepatitis A Associated with Orange Juice among Tourists, Egypt, 2004</dc:title>
  <cp:lastModifiedBy/>
  <cp:revision>1</cp:revision>
  <dcterms:created xsi:type="dcterms:W3CDTF">2025-04-04T05:47:55.1341807Z</dcterms:created>
  <dcterms:modified xsi:type="dcterms:W3CDTF">2025-04-04T05:47:55.1341807Z</dcterms:modified>
  <dc:creator>C. Frank et al.</dc:creator>
  <cp:keywords>immunization, travel medicine, hepatitis A, Egypt, disease outbreaks, food microbiology, dispatch</cp:keywords>
  <dc:description>Presentation created from Figure 3 of Major Outbreak of Hepatitis A Associated with Orange Juice among Tourists, Egypt, 2004 published in the Emerging Infectious Diseases journal volume 13, number 1.</dc:description>
  <cp:category>General</cp:category>
</cp:coreProperties>
</file>