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3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428750" y="635000"/>
            <a:ext cx="62865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7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3.&amp;nbsp;Variations in cost-effectiveness ratios as a function of prevalence of human African trypanosomiasis (HAT). LNP, lymph node puncture; FBE, fresh blood examination; TBF, thick blood film; CTC, capillary tube centrifugation; mAECT, mini-anion-exchange centrifugation technique; CATT, card agglutination test for trypanosomiasis; CATT titration, CATT titration at end-titer 8.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Lutumba P, Meheus F, Robays J, Miaka C, Kande V, Büscher P, et al. Cost-effectiveness of Algorithms for Confirmation Test of Human African Trypanosomiasis. Emerg Infect Dis. 2007;13(10):1484. https://doi.org/10.3201/eid1310.060358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3 - Cost-effectiveness of Algorithms for Confirmation Test of Human African Trypanosomiasis</dc:title>
  <cp:lastModifiedBy/>
  <cp:revision>1</cp:revision>
  <dcterms:created xsi:type="dcterms:W3CDTF">2025-05-10T08:43:14.3382936Z</dcterms:created>
  <dcterms:modified xsi:type="dcterms:W3CDTF">2025-05-10T08:43:14.3382936Z</dcterms:modified>
  <dc:creator>P. Lutumba et al.</dc:creator>
  <cp:keywords>Human trypanosomiasis, diagnostic accuracy, Africa, sensitivity, specificity, Trypanosoma brucei gambiense, screening, algorithm, research</cp:keywords>
  <dc:description>Presentation created from Figure 3 of Cost-effectiveness of Algorithms for Confirmation Test of Human African Trypanosomiasis published in the Emerging Infectious Diseases journal volume 13, number 10.</dc:description>
  <cp:category>General</cp:category>
</cp:coreProperties>
</file>