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654300" y="635000"/>
            <a:ext cx="38354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7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1.&amp;nbsp;Monthly recovery rates of most common Streptococcus dysgalactiae subsp. equisimilis (group C and group G streptococci) emm sequence subtypes (STs) in community 1, Northern Territory, Australia. Values along the y-axes are no. bacterial isolates per 100 consultations. No obvious pattern of sequential strain replacement was seen as with Streptococcus pyogenes (group A streptococci) (17).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McDonald M, Towers RJ, Andrews RM, Carapetis JR, Currie BJ. Epidemiology of Streptococcus dysgalactiae subsp. equisimilis in Tropical Communities, Northern Australia. Emerg Infect Dis. 2007;13(11):1694-1700. https://doi.org/10.3201/eid1311.061258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Epidemiology of Streptococcus dysgalactiae subsp. equisimilis in Tropical Communities, Northern Australia</dc:title>
  <cp:lastModifiedBy/>
  <cp:revision>1</cp:revision>
  <dcterms:created xsi:type="dcterms:W3CDTF">2025-05-10T11:33:15.1314867Z</dcterms:created>
  <dcterms:modified xsi:type="dcterms:W3CDTF">2025-05-10T11:33:15.1314867Z</dcterms:modified>
  <dc:creator>M. McDonald et al.</dc:creator>
  <cp:keywords>Streptococcus dysgalactiae subsp. equisimilis, group C streptococci, group G streptococci, S. pyogenes, emm sequence typing, Aboriginal Australian, pyoderma, pharyngitis, research, Australia</cp:keywords>
  <dc:description>Presentation created from Figure 1 of Epidemiology of Streptococcus dysgalactiae subsp. equisimilis in Tropical Communities, Northern Australia published in the Emerging Infectious Diseases journal volume 13, number 11.</dc:description>
  <cp:category>General</cp:category>
</cp:coreProperties>
</file>