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65300" y="635000"/>
            <a:ext cx="5613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4.&amp;nbsp;Multiple fishborne trematode infections in humans, Nam Dinh Province, Vietnam, April 2005.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Dung DT, Van De N, Waikagul J, Dalsgaard A, Chai J, Sohn W, et al. Fishborne Zoonotic Intestinal Trematodes, Vietnam. Emerg Infect Dis. 2007;13(12):1828-1833. https://doi.org/10.3201/eid1312.070554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Fishborne Zoonotic Intestinal Trematodes, Vietnam</dc:title>
  <cp:lastModifiedBy/>
  <cp:revision>1</cp:revision>
  <dcterms:created xsi:type="dcterms:W3CDTF">2025-05-19T00:11:01.6857123Z</dcterms:created>
  <dcterms:modified xsi:type="dcterms:W3CDTF">2025-05-19T00:11:01.6857123Z</dcterms:modified>
  <dc:creator>D. T. Dung et al.</dc:creator>
  <cp:keywords>Zoonosis, intestinal trematodes, fishborne parasites, aquaculture, public health, hookworms, whipworms, roundworms, Vietnam, research</cp:keywords>
  <dc:description>Presentation created from Figure 4 of Fishborne Zoonotic Intestinal Trematodes, Vietnam published in the Emerging Infectious Diseases journal volume 13, number 12.</dc:description>
  <cp:category>General</cp:category>
</cp:coreProperties>
</file>