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30600" y="635000"/>
            <a:ext cx="2082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Figure.&amp;nbsp;Pulsed-field gel electrophoresis (PFGE) results for community-associated methicillin-resistant Staphylococcus aureus (MRSA) isolates causing disease. A) Local skin and soft tissue isolates. B) Invasive isolates. *, PFGE control; **, clinical isolate, hospital-associated MRSA.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Jaggi P, Paule SM, Peterson LR, Tan TQ. Characteristics of Staphylococcus aureus Infections, Chicago Pediatric Hospital. Emerg Infect Dis. 2007;13(2):311. https://doi.org/10.3201/eid1302.060295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Characteristics of Staphylococcus aureus Infections, Chicago Pediatric Hospital</dc:title>
  <cp:lastModifiedBy/>
  <cp:revision>1</cp:revision>
  <dcterms:created xsi:type="dcterms:W3CDTF">2025-04-04T12:10:52.1666394Z</dcterms:created>
  <dcterms:modified xsi:type="dcterms:W3CDTF">2025-04-04T12:10:52.1666394Z</dcterms:modified>
  <dc:creator>P. Jaggi et al.</dc:creator>
  <cp:keywords>pediatrics, methicillin-resistant Staphylococcus aureus, Panton-Valentine leukocodin, MRSA, dispatch, United States</cp:keywords>
  <dc:description>Presentation created from Figure of Characteristics of Staphylococcus aureus Infections, Chicago Pediatric Hospital published in the Emerging Infectious Diseases journal volume 13, number 2.</dc:description>
  <cp:category>General</cp:category>
</cp:coreProperties>
</file>