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78200" y="635000"/>
            <a:ext cx="2387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5.&amp;nbsp;Resistance of Campylobacter jejuni and C. coli to nalidixic acid and ciprofloxacin in humans, broilers, and pigs, France, 1999–2004.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Gallay A, Prouzet-Mauléon V, Kempf I, Lehours P, Labadi L, Camou C, et al. Campylobacter Antimicrobial Drug Resistance among Humans, Broiler Chickens, and Pigs, France. Emerg Infect Dis. 2007;13(2):259. https://doi.org/10.3201/eid1302.060587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Campylobacter Antimicrobial Drug Resistance among Humans, Broiler Chickens, and Pigs, France</dc:title>
  <cp:lastModifiedBy/>
  <cp:revision>1</cp:revision>
  <dcterms:created xsi:type="dcterms:W3CDTF">2025-05-17T07:23:19.3947650Z</dcterms:created>
  <dcterms:modified xsi:type="dcterms:W3CDTF">2025-05-17T07:23:19.3947650Z</dcterms:modified>
  <dc:creator>A. Gallay et al.</dc:creator>
  <cp:keywords>Campylobacter, surveillance, antimicrobial, resistance, research, France</cp:keywords>
  <dc:description>Presentation created from Figure 5 of Campylobacter Antimicrobial Drug Resistance among Humans, Broiler Chickens, and Pigs, France published in the Emerging Infectious Diseases journal volume 13, number 2.</dc:description>
  <cp:category>General</cp:category>
</cp:coreProperties>
</file>