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51200" y="635000"/>
            <a:ext cx="2641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1.&amp;nbsp;Female mallards banded in Sweden south of 57°30′N (indicated by a solid line in the inserted figures) in Oct–Dec (A) and May–Sep (B) and recovered in winter (Nov–Feb, n = 255 and n = 98) and summer (May–Aug, n = 135 and n = 53). Black dots represent summer recoveries; gray squares represent winter recoveries. Symbols on inset maps represent calculated mean positions and the location of Ottenby Bird Observatory.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Wallensten A, Munster VJ, Latorre-Margalef N, Brytting M, Elmberg J, Fouchier R, et al. Surveillance of Influenza Virus A in Migratory Waterfowl in Northern Europe. Emerg Infect Dis. 2007;13(3):404. https://doi.org/10.3201/eid1303.061130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Surveillance of Influenza Virus A in Migratory Waterfowl in Northern Europe</dc:title>
  <cp:lastModifiedBy/>
  <cp:revision>1</cp:revision>
  <dcterms:created xsi:type="dcterms:W3CDTF">2025-07-08T13:05:54.8965474Z</dcterms:created>
  <dcterms:modified xsi:type="dcterms:W3CDTF">2025-07-08T13:05:54.8965474Z</dcterms:modified>
  <dc:creator>A. Wallensten et al.</dc:creator>
  <cp:keywords>influenza A virus, influenza in birds, avian influenza, prevalence, ducks, surveillance, research, Sweden</cp:keywords>
  <dc:description>Presentation created from Figure 1 of Surveillance of Influenza Virus A in Migratory Waterfowl in Northern Europe published in the Emerging Infectious Diseases journal volume 13, number 3.</dc:description>
  <cp:category>General</cp:category>
</cp:coreProperties>
</file>