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82750" y="635000"/>
            <a:ext cx="577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Figure.&amp;nbsp;Histiocytic granuloma with lymphocytes and multinucleated giant cells and an encapsulated intracytoplasmic mucicarmine-positive structure identified as a Cryptococcus sp. (arrow) (hematoxylin and eosin– and Mayer mucicarmine–stained, magnification 400×).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Horcajada JP, Peña JL, Martínez-Taboada VM, Pina T, Belaustegui I, Cano ME, et al. Invasive Cryptococcosis and Adalimumab Treatment. Emerg Infect Dis. 2007;13(6):953-955. https://doi.org/10.3201/eid1306.070154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Invasive Cryptococcosis and Adalimumab Treatment</dc:title>
  <cp:lastModifiedBy/>
  <cp:revision>1</cp:revision>
  <dcterms:created xsi:type="dcterms:W3CDTF">2025-05-17T08:39:21.3588282Z</dcterms:created>
  <dcterms:modified xsi:type="dcterms:W3CDTF">2025-05-17T08:39:21.3588282Z</dcterms:modified>
  <dc:creator>J. P. Horcajada et al.</dc:creator>
  <cp:keywords>Cryptococcosis, adalimumab, rheumatoid arthritis, letter, Spain</cp:keywords>
  <dc:description>Presentation created from Figure of Invasive Cryptococcosis and Adalimumab Treatment published in the Emerging Infectious Diseases journal volume 13, number 6.</dc:description>
  <cp:category>General</cp:category>
</cp:coreProperties>
</file>