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84300" y="635000"/>
            <a:ext cx="6375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3.&amp;nbsp;Visits for skin and soft tissue infections (SSTIs) in Baltimore Veterans Affairs Medical Center Emergency Care Service (ECS), 2001–2005. FY, fiscal year. FY01–03 versus FY04–05, χ2 test, p&amp;lt;0.001.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Johnson JK, Khoie T, Shurland S, Kreisel K, Stine O, Roghmann M. Skin and Soft Tissue Infections Caused by Methicillin-Resistant Staphylococcus aureus USA300 Clone. Emerg Infect Dis. 2007;13(8):1195. https://doi.org/10.3201/eid1308.061575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Skin and Soft Tissue Infections Caused by Methicillin-Resistant Staphylococcus aureus USA300 Clone</dc:title>
  <cp:lastModifiedBy/>
  <cp:revision>1</cp:revision>
  <dcterms:created xsi:type="dcterms:W3CDTF">2025-06-07T02:40:36.5253007Z</dcterms:created>
  <dcterms:modified xsi:type="dcterms:W3CDTF">2025-06-07T02:40:36.5253007Z</dcterms:modified>
  <dc:creator>J. K. Johnson et al.</dc:creator>
  <cp:keywords>Staphylococcus aureus, methicillin resistance, community-acquired infections, epidemiology, microbiology, staphylococcal skin infections, pulsed-field gel electrophoresis, research, United States</cp:keywords>
  <dc:description>Presentation created from Figure 3 of Skin and Soft Tissue Infections Caused by Methicillin-Resistant Staphylococcus aureus USA300 Clone published in the Emerging Infectious Diseases journal volume 13, number 8.</dc:description>
  <cp:category>General</cp:category>
</cp:coreProperties>
</file>