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08150" y="635000"/>
            <a:ext cx="57277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1.&amp;nbsp;Geographic distribution in Cameroon of the studied populations and the 13 persons infected by simian foamy virus (SFV), according to serologic and molecular results. Red, SFV-positive persons from the hunter study; green, SFV-positive persons from the retrospective study; blue circle, Pygmy area; violet circles, Bantu areas.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Calattini S, Betsem EB, Froment A, Mauclère P, Tortevoye P, Schmitt C, et al. Simian Foamy Virus Transmission from Apes to Humans, Rural Cameroon. Emerg Infect Dis. 2007;13(9):1314. https://doi.org/10.3201/eid1309.061162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Simian Foamy Virus Transmission from Apes to Humans, Rural Cameroon</dc:title>
  <cp:lastModifiedBy/>
  <cp:revision>1</cp:revision>
  <dcterms:created xsi:type="dcterms:W3CDTF">2025-05-20T14:15:52.7112044Z</dcterms:created>
  <dcterms:modified xsi:type="dcterms:W3CDTF">2025-05-20T14:15:52.7112044Z</dcterms:modified>
  <dc:creator>S. Calattini et al.</dc:creator>
  <cp:keywords>Interspecies transmission, retrovirus, foamy, hunters, primates, epidemiology, emerging viruses, research, Cameroon</cp:keywords>
  <dc:description>Presentation created from Figure 1 of Simian Foamy Virus Transmission from Apes to Humans, Rural Cameroon published in the Emerging Infectious Diseases journal volume 13, number 9.</dc:description>
  <cp:category>General</cp:category>
</cp:coreProperties>
</file>