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38250" y="635000"/>
            <a:ext cx="6667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3.&amp;nbsp;Average annualized incidence of Sindbis virus infection in human population, Finland, 1995–2003.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Kurkela S, Rätti O, Huhtamo E, Uzcátegui NY, Nuorti JP, Laakkonen J, et al. Sindbis Virus Infection in Resident Birds, Migratory Birds, and Humans, Finland. Emerg Infect Dis. 2008;14(1):41-47. https://doi.org/10.3201/eid1401.070510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Sindbis Virus Infection in Resident Birds, Migratory Birds, and Humans, Finland</dc:title>
  <cp:lastModifiedBy/>
  <cp:revision>1</cp:revision>
  <dcterms:created xsi:type="dcterms:W3CDTF">2025-06-03T23:39:03.7276172Z</dcterms:created>
  <dcterms:modified xsi:type="dcterms:W3CDTF">2025-06-03T23:39:03.7276172Z</dcterms:modified>
  <dc:creator>S. Kurkela et al.</dc:creator>
  <cp:keywords>alphavirus, arbovirus, birds, Sindbis virus, viral arthritis, zoonosis, research, Finland</cp:keywords>
  <dc:description>Presentation created from Figure 3 of Sindbis Virus Infection in Resident Birds, Migratory Birds, and Humans, Finland published in the Emerging Infectious Diseases journal volume 14, number 1.</dc:description>
  <cp:category>General</cp:category>
</cp:coreProperties>
</file>