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3702050" y="635000"/>
            <a:ext cx="17399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2.&amp;nbsp;Bootscan analysis of genotypes I, A, B, C, and G compared with genotypes A–H. Data points correspond to the center of sequence windows of 800 bp. For the analysis of the first 400 nt, the beginning of the genome was duplicated at the end of the sequence: nt 3200–4000 represent positions 0–800.</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Olinger CM, Jutavijittum P, Hübschen JM, Yousukh A, Samountry B, Thammavong T, et al. Possible New Hepatitis B Virus Genotype, Southeast Asia. Emerg Infect Dis. 2008;14(11):1777-1780. https://doi.org/10.3201/eid1411.080437</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Possible New Hepatitis B Virus Genotype, Southeast Asia</dc:title>
  <cp:lastModifiedBy/>
  <cp:revision>1</cp:revision>
  <dcterms:created xsi:type="dcterms:W3CDTF">2025-05-16T06:33:35.2730101Z</dcterms:created>
  <dcterms:modified xsi:type="dcterms:W3CDTF">2025-05-16T06:33:35.2730101Z</dcterms:modified>
  <dc:creator>C. M. Olinger et al.</dc:creator>
  <cp:keywords>Phylogeny, recombination, genotype, Laos, dispatch</cp:keywords>
  <dc:description>Presentation created from Figure 2 of Possible New Hepatitis B Virus Genotype, Southeast Asia published in the Emerging Infectious Diseases journal volume 14, number 11.</dc:description>
  <cp:category>General</cp:category>
</cp:coreProperties>
</file>