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1828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2.&amp;nbsp;Ultrasonographic images of cystic echinococcosis in the liver in patients from the Yanahuanca district, Central Peruvian Highlands. A) Cyst type CE1; B) Cyst type CE2; C) Cyst type CE4.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Gavidia CM, Gonzalez AE, Zhang W, McManus DP, Lopera L, Ninaquispe B, et al. Diagnosis of Cystic Echinococcosis, Central Peruvian Highlands. Emerg Infect Dis. 2008;14(2):260-266. https://doi.org/10.3201/eid1402.061101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Diagnosis of Cystic Echinococcosis, Central Peruvian Highlands</dc:title>
  <cp:lastModifiedBy/>
  <cp:revision>1</cp:revision>
  <dcterms:created xsi:type="dcterms:W3CDTF">2025-05-16T23:03:16.2379070Z</dcterms:created>
  <dcterms:modified xsi:type="dcterms:W3CDTF">2025-05-16T23:03:16.2379070Z</dcterms:modified>
  <dc:creator>C. M. Gavidia et al.</dc:creator>
  <cp:keywords>Cystic echinococcosis, diagnostic-test prevalence, IBCF, rEpC1-GST, ultrasound, X-ray, Peru, research</cp:keywords>
  <dc:description>Presentation created from Figure 2 of Diagnosis of Cystic Echinococcosis, Central Peruvian Highlands published in the Emerging Infectious Diseases journal volume 14, number 2.</dc:description>
  <cp:category>General</cp:category>
</cp:coreProperties>
</file>