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4</a:t>
            </a:r>
          </a:p>
        </p:txBody>
      </p:sp>
      <p:pic>
        <p:nvPicPr>
          <p:cNvPr id="3" name="New picture"/>
          <p:cNvPicPr/>
          <p:nvPr/>
        </p:nvPicPr>
        <p:blipFill>
          <a:blip r:embed="rId2"/>
          <a:srcRect/>
          <a:stretch>
            <a:fillRect/>
          </a:stretch>
        </p:blipFill>
        <p:spPr>
          <a:xfrm>
            <a:off x="3575050" y="635000"/>
            <a:ext cx="19939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4.&amp;nbsp;Infection rates and duration of strategy in severe epidemics by level of compliance for child sequestering and community sequestering, and rescinding threshold (Cont, 0, 1, 2, or 3). Cont, strategy continuation for the duration of the epidemic.</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Davey VJ, Glass RJ. Rescinding Community Mitigation Strategies in an Influenza Pandemic. Emerg Infect Dis. 2008;14(3):365-372. https://doi.org/10.3201/eid1403.070673</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4 - Rescinding Community Mitigation Strategies in an Influenza Pandemic</dc:title>
  <cp:lastModifiedBy/>
  <cp:revision>1</cp:revision>
  <dcterms:created xsi:type="dcterms:W3CDTF">2025-05-16T22:25:55.2717005Z</dcterms:created>
  <dcterms:modified xsi:type="dcterms:W3CDTF">2025-05-16T22:25:55.2717005Z</dcterms:modified>
  <dc:creator>V. J. Davey and R. J. Glass</dc:creator>
  <cp:keywords>Pandemic influenza, community mitigation, school closing, nonpharmaceutical interventions, social distancing, sequestering, quarantine, epidemic modeling, agent-based model, research, United States</cp:keywords>
  <dc:description>Presentation created from Figure 4 of Rescinding Community Mitigation Strategies in an Influenza Pandemic published in the Emerging Infectious Diseases journal volume 14, number 3.</dc:description>
  <cp:category>General</cp:category>
</cp:coreProperties>
</file>